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425" r:id="rId2"/>
    <p:sldId id="549" r:id="rId3"/>
    <p:sldId id="578" r:id="rId4"/>
    <p:sldId id="566" r:id="rId5"/>
    <p:sldId id="579" r:id="rId6"/>
    <p:sldId id="580" r:id="rId7"/>
    <p:sldId id="581" r:id="rId8"/>
    <p:sldId id="570" r:id="rId9"/>
    <p:sldId id="582" r:id="rId10"/>
    <p:sldId id="574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3F5"/>
    <a:srgbClr val="C7DAEC"/>
    <a:srgbClr val="FFEFDA"/>
    <a:srgbClr val="FA636E"/>
    <a:srgbClr val="4D7FC0"/>
    <a:srgbClr val="2C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B23E9-F53A-3741-9C79-7977105191A4}" v="1012" dt="2025-04-01T15:04:43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8"/>
    <p:restoredTop sz="96301"/>
  </p:normalViewPr>
  <p:slideViewPr>
    <p:cSldViewPr snapToGrid="0">
      <p:cViewPr>
        <p:scale>
          <a:sx n="110" d="100"/>
          <a:sy n="110" d="100"/>
        </p:scale>
        <p:origin x="784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9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93B75DDB-51EC-6444-A5B8-E303FA85D4AB}"/>
    <pc:docChg chg="undo custSel addSld delSld modSld sldOrd addSection delSection modSection">
      <pc:chgData name="Fabián Sanhueza" userId="c749adf2e4d41ece" providerId="LiveId" clId="{93B75DDB-51EC-6444-A5B8-E303FA85D4AB}" dt="2025-02-28T10:40:40.487" v="1806" actId="732"/>
      <pc:docMkLst>
        <pc:docMk/>
      </pc:docMkLst>
      <pc:sldChg chg="modSp mod">
        <pc:chgData name="Fabián Sanhueza" userId="c749adf2e4d41ece" providerId="LiveId" clId="{93B75DDB-51EC-6444-A5B8-E303FA85D4AB}" dt="2025-02-27T13:07:29.996" v="1709" actId="1036"/>
        <pc:sldMkLst>
          <pc:docMk/>
          <pc:sldMk cId="3137933092" sldId="256"/>
        </pc:sldMkLst>
      </pc:sldChg>
      <pc:sldChg chg="addSp modSp mod">
        <pc:chgData name="Fabián Sanhueza" userId="c749adf2e4d41ece" providerId="LiveId" clId="{93B75DDB-51EC-6444-A5B8-E303FA85D4AB}" dt="2025-02-26T21:57:24.963" v="335" actId="14100"/>
        <pc:sldMkLst>
          <pc:docMk/>
          <pc:sldMk cId="3302956057" sldId="25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8112800" sldId="282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4206434442" sldId="282"/>
        </pc:sldMkLst>
      </pc:sldChg>
      <pc:sldChg chg="addSp modSp del mod">
        <pc:chgData name="Fabián Sanhueza" userId="c749adf2e4d41ece" providerId="LiveId" clId="{93B75DDB-51EC-6444-A5B8-E303FA85D4AB}" dt="2025-02-26T23:34:40.113" v="1394" actId="18676"/>
        <pc:sldMkLst>
          <pc:docMk/>
          <pc:sldMk cId="189218281" sldId="303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352620229" sldId="303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657808140" sldId="305"/>
        </pc:sldMkLst>
      </pc:sldChg>
      <pc:sldChg chg="addSp delSp add mod">
        <pc:chgData name="Fabián Sanhueza" userId="c749adf2e4d41ece" providerId="LiveId" clId="{93B75DDB-51EC-6444-A5B8-E303FA85D4AB}" dt="2025-02-28T10:36:33.913" v="1780" actId="478"/>
        <pc:sldMkLst>
          <pc:docMk/>
          <pc:sldMk cId="859249303" sldId="305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94538137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739828760" sldId="306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182194215" sldId="307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2148192229" sldId="307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734766253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3810424019" sldId="308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1278099332" sldId="309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1594168203" sldId="309"/>
        </pc:sldMkLst>
      </pc:sldChg>
      <pc:sldChg chg="addSp modSp del">
        <pc:chgData name="Fabián Sanhueza" userId="c749adf2e4d41ece" providerId="LiveId" clId="{93B75DDB-51EC-6444-A5B8-E303FA85D4AB}" dt="2025-02-26T23:34:40.113" v="1394" actId="18676"/>
        <pc:sldMkLst>
          <pc:docMk/>
          <pc:sldMk cId="80454811" sldId="310"/>
        </pc:sldMkLst>
      </pc:sldChg>
      <pc:sldChg chg="add">
        <pc:chgData name="Fabián Sanhueza" userId="c749adf2e4d41ece" providerId="LiveId" clId="{93B75DDB-51EC-6444-A5B8-E303FA85D4AB}" dt="2025-02-26T23:34:42.450" v="1395"/>
        <pc:sldMkLst>
          <pc:docMk/>
          <pc:sldMk cId="3077970306" sldId="310"/>
        </pc:sldMkLst>
      </pc:sldChg>
      <pc:sldChg chg="addSp delSp modSp mod">
        <pc:chgData name="Fabián Sanhueza" userId="c749adf2e4d41ece" providerId="LiveId" clId="{93B75DDB-51EC-6444-A5B8-E303FA85D4AB}" dt="2025-02-28T10:35:56.989" v="1765" actId="14100"/>
        <pc:sldMkLst>
          <pc:docMk/>
          <pc:sldMk cId="2860363997" sldId="311"/>
        </pc:sldMkLst>
        <pc:spChg chg="mod">
          <ac:chgData name="Fabián Sanhueza" userId="c749adf2e4d41ece" providerId="LiveId" clId="{93B75DDB-51EC-6444-A5B8-E303FA85D4AB}" dt="2025-02-28T10:35:51.177" v="1763"/>
          <ac:spMkLst>
            <pc:docMk/>
            <pc:sldMk cId="2860363997" sldId="311"/>
            <ac:spMk id="14" creationId="{C4D41EB8-734D-5D44-84CD-146521F32810}"/>
          </ac:spMkLst>
        </pc:spChg>
        <pc:grpChg chg="add mod">
          <ac:chgData name="Fabián Sanhueza" userId="c749adf2e4d41ece" providerId="LiveId" clId="{93B75DDB-51EC-6444-A5B8-E303FA85D4AB}" dt="2025-02-28T10:35:56.989" v="1765" actId="14100"/>
          <ac:grpSpMkLst>
            <pc:docMk/>
            <pc:sldMk cId="2860363997" sldId="311"/>
            <ac:grpSpMk id="2" creationId="{667661E9-0414-B7A4-A2AF-930569D51D5F}"/>
          </ac:grpSpMkLst>
        </pc:grpChg>
        <pc:picChg chg="mod">
          <ac:chgData name="Fabián Sanhueza" userId="c749adf2e4d41ece" providerId="LiveId" clId="{93B75DDB-51EC-6444-A5B8-E303FA85D4AB}" dt="2025-02-28T10:35:51.177" v="1763"/>
          <ac:picMkLst>
            <pc:docMk/>
            <pc:sldMk cId="2860363997" sldId="311"/>
            <ac:picMk id="3" creationId="{D633EF08-B67E-E44E-954A-506A23A64C33}"/>
          </ac:picMkLst>
        </pc:picChg>
      </pc:sldChg>
      <pc:sldChg chg="modSp mod">
        <pc:chgData name="Fabián Sanhueza" userId="c749adf2e4d41ece" providerId="LiveId" clId="{93B75DDB-51EC-6444-A5B8-E303FA85D4AB}" dt="2025-02-26T23:24:49.302" v="674" actId="20577"/>
        <pc:sldMkLst>
          <pc:docMk/>
          <pc:sldMk cId="3297025274" sldId="315"/>
        </pc:sldMkLst>
        <pc:spChg chg="mod">
          <ac:chgData name="Fabián Sanhueza" userId="c749adf2e4d41ece" providerId="LiveId" clId="{93B75DDB-51EC-6444-A5B8-E303FA85D4AB}" dt="2025-02-26T23:24:49.302" v="67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93B75DDB-51EC-6444-A5B8-E303FA85D4AB}" dt="2025-02-26T23:16:24.085" v="477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modSp mod">
        <pc:chgData name="Fabián Sanhueza" userId="c749adf2e4d41ece" providerId="LiveId" clId="{93B75DDB-51EC-6444-A5B8-E303FA85D4AB}" dt="2025-02-26T23:25:19.570" v="721" actId="1076"/>
        <pc:sldMkLst>
          <pc:docMk/>
          <pc:sldMk cId="1961933806" sldId="317"/>
        </pc:sldMkLst>
      </pc:sldChg>
      <pc:sldChg chg="addSp modSp mod modAnim">
        <pc:chgData name="Fabián Sanhueza" userId="c749adf2e4d41ece" providerId="LiveId" clId="{93B75DDB-51EC-6444-A5B8-E303FA85D4AB}" dt="2025-02-26T23:36:40.283" v="1448" actId="1076"/>
        <pc:sldMkLst>
          <pc:docMk/>
          <pc:sldMk cId="1309898742" sldId="318"/>
        </pc:sldMkLst>
      </pc:sldChg>
      <pc:sldChg chg="addSp modSp del mod modShow">
        <pc:chgData name="Fabián Sanhueza" userId="c749adf2e4d41ece" providerId="LiveId" clId="{93B75DDB-51EC-6444-A5B8-E303FA85D4AB}" dt="2025-02-26T23:37:04.325" v="1449" actId="2696"/>
        <pc:sldMkLst>
          <pc:docMk/>
          <pc:sldMk cId="2283300213" sldId="319"/>
        </pc:sldMkLst>
      </pc:sldChg>
      <pc:sldChg chg="addSp modSp mod ord">
        <pc:chgData name="Fabián Sanhueza" userId="c749adf2e4d41ece" providerId="LiveId" clId="{93B75DDB-51EC-6444-A5B8-E303FA85D4AB}" dt="2025-02-28T10:37:07.725" v="1791" actId="1076"/>
        <pc:sldMkLst>
          <pc:docMk/>
          <pc:sldMk cId="3543832455" sldId="320"/>
        </pc:sldMkLst>
        <pc:spChg chg="mod">
          <ac:chgData name="Fabián Sanhueza" userId="c749adf2e4d41ece" providerId="LiveId" clId="{93B75DDB-51EC-6444-A5B8-E303FA85D4AB}" dt="2025-02-28T10:37:07.725" v="1791" actId="1076"/>
          <ac:spMkLst>
            <pc:docMk/>
            <pc:sldMk cId="3543832455" sldId="320"/>
            <ac:spMk id="2" creationId="{80F9374C-7513-4E86-05A0-8C1C04A17FC1}"/>
          </ac:spMkLst>
        </pc:spChg>
      </pc:sldChg>
      <pc:sldChg chg="addSp delSp modSp mod ord">
        <pc:chgData name="Fabián Sanhueza" userId="c749adf2e4d41ece" providerId="LiveId" clId="{93B75DDB-51EC-6444-A5B8-E303FA85D4AB}" dt="2025-02-28T10:36:27.415" v="1777" actId="478"/>
        <pc:sldMkLst>
          <pc:docMk/>
          <pc:sldMk cId="4002881318" sldId="321"/>
        </pc:sldMkLst>
      </pc:sldChg>
      <pc:sldChg chg="addSp modSp mod">
        <pc:chgData name="Fabián Sanhueza" userId="c749adf2e4d41ece" providerId="LiveId" clId="{93B75DDB-51EC-6444-A5B8-E303FA85D4AB}" dt="2025-02-28T10:35:42.445" v="1761" actId="207"/>
        <pc:sldMkLst>
          <pc:docMk/>
          <pc:sldMk cId="936159151" sldId="322"/>
        </pc:sldMkLst>
      </pc:sldChg>
      <pc:sldChg chg="addSp delSp modSp add mod ord modAnim">
        <pc:chgData name="Fabián Sanhueza" userId="c749adf2e4d41ece" providerId="LiveId" clId="{93B75DDB-51EC-6444-A5B8-E303FA85D4AB}" dt="2025-02-28T10:37:20.790" v="1796" actId="14100"/>
        <pc:sldMkLst>
          <pc:docMk/>
          <pc:sldMk cId="2749596326" sldId="323"/>
        </pc:sldMkLst>
      </pc:sldChg>
      <pc:sldChg chg="addSp delSp modSp add mod ord modAnim">
        <pc:chgData name="Fabián Sanhueza" userId="c749adf2e4d41ece" providerId="LiveId" clId="{93B75DDB-51EC-6444-A5B8-E303FA85D4AB}" dt="2025-02-28T10:37:11.324" v="1792"/>
        <pc:sldMkLst>
          <pc:docMk/>
          <pc:sldMk cId="2226474265" sldId="324"/>
        </pc:sldMkLst>
      </pc:sldChg>
      <pc:sldChg chg="addSp delSp modSp add mod">
        <pc:chgData name="Fabián Sanhueza" userId="c749adf2e4d41ece" providerId="LiveId" clId="{93B75DDB-51EC-6444-A5B8-E303FA85D4AB}" dt="2025-02-28T10:36:21.876" v="1773" actId="1076"/>
        <pc:sldMkLst>
          <pc:docMk/>
          <pc:sldMk cId="4104266085" sldId="325"/>
        </pc:sldMkLst>
      </pc:sldChg>
      <pc:sldChg chg="addSp delSp modSp add mod">
        <pc:chgData name="Fabián Sanhueza" userId="c749adf2e4d41ece" providerId="LiveId" clId="{93B75DDB-51EC-6444-A5B8-E303FA85D4AB}" dt="2025-02-28T10:36:24.530" v="1775"/>
        <pc:sldMkLst>
          <pc:docMk/>
          <pc:sldMk cId="847764145" sldId="326"/>
        </pc:sldMkLst>
      </pc:sldChg>
      <pc:sldChg chg="addSp delSp modSp add del mod modAnim">
        <pc:chgData name="Fabián Sanhueza" userId="c749adf2e4d41ece" providerId="LiveId" clId="{93B75DDB-51EC-6444-A5B8-E303FA85D4AB}" dt="2025-02-26T23:32:31.564" v="1252" actId="2696"/>
        <pc:sldMkLst>
          <pc:docMk/>
          <pc:sldMk cId="1758814868" sldId="327"/>
        </pc:sldMkLst>
      </pc:sldChg>
      <pc:sldChg chg="addSp delSp modSp add mod ord modNotesTx">
        <pc:chgData name="Fabián Sanhueza" userId="c749adf2e4d41ece" providerId="LiveId" clId="{93B75DDB-51EC-6444-A5B8-E303FA85D4AB}" dt="2025-02-27T13:27:44.791" v="1713" actId="1076"/>
        <pc:sldMkLst>
          <pc:docMk/>
          <pc:sldMk cId="2499710325" sldId="327"/>
        </pc:sldMkLst>
      </pc:sldChg>
      <pc:sldChg chg="add del">
        <pc:chgData name="Fabián Sanhueza" userId="c749adf2e4d41ece" providerId="LiveId" clId="{93B75DDB-51EC-6444-A5B8-E303FA85D4AB}" dt="2025-02-26T23:29:00.703" v="1122"/>
        <pc:sldMkLst>
          <pc:docMk/>
          <pc:sldMk cId="741521854" sldId="328"/>
        </pc:sldMkLst>
      </pc:sldChg>
      <pc:sldChg chg="delSp modSp add mod ord modAnim">
        <pc:chgData name="Fabián Sanhueza" userId="c749adf2e4d41ece" providerId="LiveId" clId="{93B75DDB-51EC-6444-A5B8-E303FA85D4AB}" dt="2025-02-27T11:16:57.936" v="1706" actId="20577"/>
        <pc:sldMkLst>
          <pc:docMk/>
          <pc:sldMk cId="885479318" sldId="328"/>
        </pc:sldMkLst>
      </pc:sldChg>
      <pc:sldChg chg="add del">
        <pc:chgData name="Fabián Sanhueza" userId="c749adf2e4d41ece" providerId="LiveId" clId="{93B75DDB-51EC-6444-A5B8-E303FA85D4AB}" dt="2025-02-27T11:14:37.061" v="1452"/>
        <pc:sldMkLst>
          <pc:docMk/>
          <pc:sldMk cId="4113852372" sldId="328"/>
        </pc:sldMkLst>
      </pc:sldChg>
      <pc:sldChg chg="addSp delSp modSp add mod modAnim">
        <pc:chgData name="Fabián Sanhueza" userId="c749adf2e4d41ece" providerId="LiveId" clId="{93B75DDB-51EC-6444-A5B8-E303FA85D4AB}" dt="2025-02-28T10:35:15.851" v="1760"/>
        <pc:sldMkLst>
          <pc:docMk/>
          <pc:sldMk cId="811762835" sldId="329"/>
        </pc:sldMkLst>
      </pc:sldChg>
      <pc:sldChg chg="addSp delSp modSp new mod">
        <pc:chgData name="Fabián Sanhueza" userId="c749adf2e4d41ece" providerId="LiveId" clId="{93B75DDB-51EC-6444-A5B8-E303FA85D4AB}" dt="2025-02-28T10:40:40.487" v="1806" actId="732"/>
        <pc:sldMkLst>
          <pc:docMk/>
          <pc:sldMk cId="250643940" sldId="330"/>
        </pc:sldMkLst>
      </pc:sldChg>
    </pc:docChg>
  </pc:docChgLst>
  <pc:docChgLst>
    <pc:chgData name="Fabián Sanhueza" userId="c749adf2e4d41ece" providerId="LiveId" clId="{42CC083C-164D-F64B-96C3-E4F098C7234F}"/>
    <pc:docChg chg="undo custSel addSld delSld modSld">
      <pc:chgData name="Fabián Sanhueza" userId="c749adf2e4d41ece" providerId="LiveId" clId="{42CC083C-164D-F64B-96C3-E4F098C7234F}" dt="2025-03-06T14:00:28.092" v="1087"/>
      <pc:docMkLst>
        <pc:docMk/>
      </pc:docMkLst>
      <pc:sldChg chg="modSp mod">
        <pc:chgData name="Fabián Sanhueza" userId="c749adf2e4d41ece" providerId="LiveId" clId="{42CC083C-164D-F64B-96C3-E4F098C7234F}" dt="2025-03-06T13:49:05.810" v="1" actId="20577"/>
        <pc:sldMkLst>
          <pc:docMk/>
          <pc:sldMk cId="3137933092" sldId="256"/>
        </pc:sldMkLst>
      </pc:sldChg>
      <pc:sldChg chg="modSp mod">
        <pc:chgData name="Fabián Sanhueza" userId="c749adf2e4d41ece" providerId="LiveId" clId="{42CC083C-164D-F64B-96C3-E4F098C7234F}" dt="2025-03-06T13:52:51.154" v="512" actId="20577"/>
        <pc:sldMkLst>
          <pc:docMk/>
          <pc:sldMk cId="2860363997" sldId="311"/>
        </pc:sldMkLst>
        <pc:spChg chg="mod">
          <ac:chgData name="Fabián Sanhueza" userId="c749adf2e4d41ece" providerId="LiveId" clId="{42CC083C-164D-F64B-96C3-E4F098C7234F}" dt="2025-03-06T13:50:17.717" v="11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42CC083C-164D-F64B-96C3-E4F098C7234F}" dt="2025-03-06T13:51:05.902" v="288" actId="11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42CC083C-164D-F64B-96C3-E4F098C7234F}" dt="2025-03-06T13:51:17.454" v="334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42CC083C-164D-F64B-96C3-E4F098C7234F}" dt="2025-03-06T13:52:07.755" v="437" actId="14100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42CC083C-164D-F64B-96C3-E4F098C7234F}" dt="2025-03-06T13:52:51.154" v="512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">
        <pc:chgData name="Fabián Sanhueza" userId="c749adf2e4d41ece" providerId="LiveId" clId="{42CC083C-164D-F64B-96C3-E4F098C7234F}" dt="2025-03-06T13:49:42.971" v="17"/>
        <pc:sldMkLst>
          <pc:docMk/>
          <pc:sldMk cId="3297025274" sldId="315"/>
        </pc:sldMkLst>
        <pc:spChg chg="mod">
          <ac:chgData name="Fabián Sanhueza" userId="c749adf2e4d41ece" providerId="LiveId" clId="{42CC083C-164D-F64B-96C3-E4F098C7234F}" dt="2025-03-06T13:49:42.971" v="1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42CC083C-164D-F64B-96C3-E4F098C7234F}" dt="2025-03-06T13:49:15.505" v="10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42CC083C-164D-F64B-96C3-E4F098C7234F}" dt="2025-03-06T13:55:30.849" v="527" actId="2696"/>
        <pc:sldMkLst>
          <pc:docMk/>
          <pc:sldMk cId="1309898742" sldId="318"/>
        </pc:sldMkLst>
      </pc:sldChg>
      <pc:sldChg chg="modSp mod modAnim">
        <pc:chgData name="Fabián Sanhueza" userId="c749adf2e4d41ece" providerId="LiveId" clId="{42CC083C-164D-F64B-96C3-E4F098C7234F}" dt="2025-03-06T13:58:06.110" v="890"/>
        <pc:sldMkLst>
          <pc:docMk/>
          <pc:sldMk cId="3543832455" sldId="320"/>
        </pc:sldMkLst>
        <pc:spChg chg="mod">
          <ac:chgData name="Fabián Sanhueza" userId="c749adf2e4d41ece" providerId="LiveId" clId="{42CC083C-164D-F64B-96C3-E4F098C7234F}" dt="2025-03-06T13:55:54.261" v="583" actId="14100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42CC083C-164D-F64B-96C3-E4F098C7234F}" dt="2025-03-06T13:56:05.472" v="605" actId="20577"/>
          <ac:spMkLst>
            <pc:docMk/>
            <pc:sldMk cId="3543832455" sldId="320"/>
            <ac:spMk id="3" creationId="{50B3108B-F3E4-E6BC-C90B-BB496E523C78}"/>
          </ac:spMkLst>
        </pc:spChg>
      </pc:sldChg>
      <pc:sldChg chg="del">
        <pc:chgData name="Fabián Sanhueza" userId="c749adf2e4d41ece" providerId="LiveId" clId="{42CC083C-164D-F64B-96C3-E4F098C7234F}" dt="2025-03-06T13:55:30.959" v="533" actId="2696"/>
        <pc:sldMkLst>
          <pc:docMk/>
          <pc:sldMk cId="2133560426" sldId="330"/>
        </pc:sldMkLst>
      </pc:sldChg>
      <pc:sldChg chg="delSp mod">
        <pc:chgData name="Fabián Sanhueza" userId="c749adf2e4d41ece" providerId="LiveId" clId="{42CC083C-164D-F64B-96C3-E4F098C7234F}" dt="2025-03-06T13:53:10.128" v="513" actId="478"/>
        <pc:sldMkLst>
          <pc:docMk/>
          <pc:sldMk cId="1573336234" sldId="331"/>
        </pc:sldMkLst>
      </pc:sldChg>
      <pc:sldChg chg="del">
        <pc:chgData name="Fabián Sanhueza" userId="c749adf2e4d41ece" providerId="LiveId" clId="{42CC083C-164D-F64B-96C3-E4F098C7234F}" dt="2025-03-06T13:55:24.395" v="522" actId="2696"/>
        <pc:sldMkLst>
          <pc:docMk/>
          <pc:sldMk cId="2087265197" sldId="332"/>
        </pc:sldMkLst>
      </pc:sldChg>
      <pc:sldChg chg="del">
        <pc:chgData name="Fabián Sanhueza" userId="c749adf2e4d41ece" providerId="LiveId" clId="{42CC083C-164D-F64B-96C3-E4F098C7234F}" dt="2025-03-06T13:55:24.380" v="521" actId="2696"/>
        <pc:sldMkLst>
          <pc:docMk/>
          <pc:sldMk cId="1748455693" sldId="333"/>
        </pc:sldMkLst>
      </pc:sldChg>
      <pc:sldChg chg="modSp mod modAnim">
        <pc:chgData name="Fabián Sanhueza" userId="c749adf2e4d41ece" providerId="LiveId" clId="{42CC083C-164D-F64B-96C3-E4F098C7234F}" dt="2025-03-06T14:00:24.274" v="1083" actId="20577"/>
        <pc:sldMkLst>
          <pc:docMk/>
          <pc:sldMk cId="900369832" sldId="334"/>
        </pc:sldMkLst>
      </pc:sldChg>
      <pc:sldChg chg="del">
        <pc:chgData name="Fabián Sanhueza" userId="c749adf2e4d41ece" providerId="LiveId" clId="{42CC083C-164D-F64B-96C3-E4F098C7234F}" dt="2025-03-06T13:55:30.814" v="523" actId="2696"/>
        <pc:sldMkLst>
          <pc:docMk/>
          <pc:sldMk cId="4221189593" sldId="335"/>
        </pc:sldMkLst>
      </pc:sldChg>
      <pc:sldChg chg="del">
        <pc:chgData name="Fabián Sanhueza" userId="c749adf2e4d41ece" providerId="LiveId" clId="{42CC083C-164D-F64B-96C3-E4F098C7234F}" dt="2025-03-06T13:55:30.849" v="526" actId="2696"/>
        <pc:sldMkLst>
          <pc:docMk/>
          <pc:sldMk cId="3582056332" sldId="336"/>
        </pc:sldMkLst>
      </pc:sldChg>
      <pc:sldChg chg="del">
        <pc:chgData name="Fabián Sanhueza" userId="c749adf2e4d41ece" providerId="LiveId" clId="{42CC083C-164D-F64B-96C3-E4F098C7234F}" dt="2025-03-06T13:55:30.880" v="530" actId="2696"/>
        <pc:sldMkLst>
          <pc:docMk/>
          <pc:sldMk cId="3439936880" sldId="338"/>
        </pc:sldMkLst>
      </pc:sldChg>
      <pc:sldChg chg="del">
        <pc:chgData name="Fabián Sanhueza" userId="c749adf2e4d41ece" providerId="LiveId" clId="{42CC083C-164D-F64B-96C3-E4F098C7234F}" dt="2025-03-06T13:55:30.879" v="529" actId="2696"/>
        <pc:sldMkLst>
          <pc:docMk/>
          <pc:sldMk cId="273163328" sldId="339"/>
        </pc:sldMkLst>
      </pc:sldChg>
      <pc:sldChg chg="del">
        <pc:chgData name="Fabián Sanhueza" userId="c749adf2e4d41ece" providerId="LiveId" clId="{42CC083C-164D-F64B-96C3-E4F098C7234F}" dt="2025-03-06T13:55:30.828" v="525" actId="2696"/>
        <pc:sldMkLst>
          <pc:docMk/>
          <pc:sldMk cId="1831894018" sldId="340"/>
        </pc:sldMkLst>
      </pc:sldChg>
      <pc:sldChg chg="addSp delSp modSp mod">
        <pc:chgData name="Fabián Sanhueza" userId="c749adf2e4d41ece" providerId="LiveId" clId="{42CC083C-164D-F64B-96C3-E4F098C7234F}" dt="2025-03-06T13:55:17.548" v="520" actId="1076"/>
        <pc:sldMkLst>
          <pc:docMk/>
          <pc:sldMk cId="1082155955" sldId="341"/>
        </pc:sldMkLst>
      </pc:sldChg>
      <pc:sldChg chg="modSp add mod modAnim">
        <pc:chgData name="Fabián Sanhueza" userId="c749adf2e4d41ece" providerId="LiveId" clId="{42CC083C-164D-F64B-96C3-E4F098C7234F}" dt="2025-03-06T13:59:57.676" v="1028" actId="20577"/>
        <pc:sldMkLst>
          <pc:docMk/>
          <pc:sldMk cId="642849035" sldId="342"/>
        </pc:sldMkLst>
      </pc:sldChg>
      <pc:sldChg chg="del">
        <pc:chgData name="Fabián Sanhueza" userId="c749adf2e4d41ece" providerId="LiveId" clId="{42CC083C-164D-F64B-96C3-E4F098C7234F}" dt="2025-03-06T13:55:30.878" v="528" actId="2696"/>
        <pc:sldMkLst>
          <pc:docMk/>
          <pc:sldMk cId="1238699436" sldId="342"/>
        </pc:sldMkLst>
      </pc:sldChg>
      <pc:sldChg chg="add">
        <pc:chgData name="Fabián Sanhueza" userId="c749adf2e4d41ece" providerId="LiveId" clId="{42CC083C-164D-F64B-96C3-E4F098C7234F}" dt="2025-03-06T14:00:27.021" v="1084"/>
        <pc:sldMkLst>
          <pc:docMk/>
          <pc:sldMk cId="241709750" sldId="343"/>
        </pc:sldMkLst>
      </pc:sldChg>
      <pc:sldChg chg="del">
        <pc:chgData name="Fabián Sanhueza" userId="c749adf2e4d41ece" providerId="LiveId" clId="{42CC083C-164D-F64B-96C3-E4F098C7234F}" dt="2025-03-06T13:55:30.969" v="534" actId="2696"/>
        <pc:sldMkLst>
          <pc:docMk/>
          <pc:sldMk cId="656870763" sldId="343"/>
        </pc:sldMkLst>
      </pc:sldChg>
      <pc:sldChg chg="del">
        <pc:chgData name="Fabián Sanhueza" userId="c749adf2e4d41ece" providerId="LiveId" clId="{42CC083C-164D-F64B-96C3-E4F098C7234F}" dt="2025-03-06T13:55:30.928" v="532" actId="2696"/>
        <pc:sldMkLst>
          <pc:docMk/>
          <pc:sldMk cId="266572886" sldId="344"/>
        </pc:sldMkLst>
      </pc:sldChg>
      <pc:sldChg chg="add">
        <pc:chgData name="Fabián Sanhueza" userId="c749adf2e4d41ece" providerId="LiveId" clId="{42CC083C-164D-F64B-96C3-E4F098C7234F}" dt="2025-03-06T14:00:27.116" v="1085"/>
        <pc:sldMkLst>
          <pc:docMk/>
          <pc:sldMk cId="1278767886" sldId="344"/>
        </pc:sldMkLst>
      </pc:sldChg>
      <pc:sldChg chg="del">
        <pc:chgData name="Fabián Sanhueza" userId="c749adf2e4d41ece" providerId="LiveId" clId="{42CC083C-164D-F64B-96C3-E4F098C7234F}" dt="2025-03-06T13:55:30.827" v="524" actId="2696"/>
        <pc:sldMkLst>
          <pc:docMk/>
          <pc:sldMk cId="1276697026" sldId="345"/>
        </pc:sldMkLst>
      </pc:sldChg>
      <pc:sldChg chg="add">
        <pc:chgData name="Fabián Sanhueza" userId="c749adf2e4d41ece" providerId="LiveId" clId="{42CC083C-164D-F64B-96C3-E4F098C7234F}" dt="2025-03-06T14:00:27.480" v="1086"/>
        <pc:sldMkLst>
          <pc:docMk/>
          <pc:sldMk cId="3660493621" sldId="345"/>
        </pc:sldMkLst>
      </pc:sldChg>
      <pc:sldChg chg="add">
        <pc:chgData name="Fabián Sanhueza" userId="c749adf2e4d41ece" providerId="LiveId" clId="{42CC083C-164D-F64B-96C3-E4F098C7234F}" dt="2025-03-06T14:00:28.092" v="1087"/>
        <pc:sldMkLst>
          <pc:docMk/>
          <pc:sldMk cId="868185755" sldId="346"/>
        </pc:sldMkLst>
      </pc:sldChg>
      <pc:sldChg chg="del">
        <pc:chgData name="Fabián Sanhueza" userId="c749adf2e4d41ece" providerId="LiveId" clId="{42CC083C-164D-F64B-96C3-E4F098C7234F}" dt="2025-03-06T13:55:30.901" v="531" actId="2696"/>
        <pc:sldMkLst>
          <pc:docMk/>
          <pc:sldMk cId="1640594691" sldId="346"/>
        </pc:sldMkLst>
      </pc:sldChg>
    </pc:docChg>
  </pc:docChgLst>
  <pc:docChgLst>
    <pc:chgData name="Fabián Sanhueza" userId="c749adf2e4d41ece" providerId="LiveId" clId="{52A5200C-F156-7A41-A1BA-D5A978A4730E}"/>
    <pc:docChg chg="undo custSel addSld delSld modSld sldOrd">
      <pc:chgData name="Fabián Sanhueza" userId="c749adf2e4d41ece" providerId="LiveId" clId="{52A5200C-F156-7A41-A1BA-D5A978A4730E}" dt="2025-03-10T18:13:38.210" v="713" actId="20578"/>
      <pc:docMkLst>
        <pc:docMk/>
      </pc:docMkLst>
      <pc:sldChg chg="modSp mod">
        <pc:chgData name="Fabián Sanhueza" userId="c749adf2e4d41ece" providerId="LiveId" clId="{52A5200C-F156-7A41-A1BA-D5A978A4730E}" dt="2025-03-10T00:07:20.778" v="15" actId="20577"/>
        <pc:sldMkLst>
          <pc:docMk/>
          <pc:sldMk cId="3297025274" sldId="315"/>
        </pc:sldMkLst>
        <pc:spChg chg="mod">
          <ac:chgData name="Fabián Sanhueza" userId="c749adf2e4d41ece" providerId="LiveId" clId="{52A5200C-F156-7A41-A1BA-D5A978A4730E}" dt="2025-03-10T00:07:20.778" v="15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52A5200C-F156-7A41-A1BA-D5A978A4730E}" dt="2025-03-10T00:09:18.762" v="117" actId="20577"/>
        <pc:sldMkLst>
          <pc:docMk/>
          <pc:sldMk cId="900369832" sldId="334"/>
        </pc:sldMkLst>
      </pc:sldChg>
      <pc:sldChg chg="modSp del">
        <pc:chgData name="Fabián Sanhueza" userId="c749adf2e4d41ece" providerId="LiveId" clId="{52A5200C-F156-7A41-A1BA-D5A978A4730E}" dt="2025-03-10T18:11:40.485" v="596" actId="2696"/>
        <pc:sldMkLst>
          <pc:docMk/>
          <pc:sldMk cId="241709750" sldId="343"/>
        </pc:sldMkLst>
      </pc:sldChg>
      <pc:sldChg chg="del">
        <pc:chgData name="Fabián Sanhueza" userId="c749adf2e4d41ece" providerId="LiveId" clId="{52A5200C-F156-7A41-A1BA-D5A978A4730E}" dt="2025-03-10T18:11:40.531" v="598" actId="2696"/>
        <pc:sldMkLst>
          <pc:docMk/>
          <pc:sldMk cId="1278767886" sldId="344"/>
        </pc:sldMkLst>
      </pc:sldChg>
      <pc:sldChg chg="del">
        <pc:chgData name="Fabián Sanhueza" userId="c749adf2e4d41ece" providerId="LiveId" clId="{52A5200C-F156-7A41-A1BA-D5A978A4730E}" dt="2025-03-10T18:11:40.503" v="597" actId="2696"/>
        <pc:sldMkLst>
          <pc:docMk/>
          <pc:sldMk cId="3660493621" sldId="345"/>
        </pc:sldMkLst>
      </pc:sldChg>
      <pc:sldChg chg="del">
        <pc:chgData name="Fabián Sanhueza" userId="c749adf2e4d41ece" providerId="LiveId" clId="{52A5200C-F156-7A41-A1BA-D5A978A4730E}" dt="2025-03-10T18:11:40.551" v="599" actId="2696"/>
        <pc:sldMkLst>
          <pc:docMk/>
          <pc:sldMk cId="868185755" sldId="346"/>
        </pc:sldMkLst>
      </pc:sldChg>
      <pc:sldChg chg="addSp delSp modSp add mod addAnim delAnim">
        <pc:chgData name="Fabián Sanhueza" userId="c749adf2e4d41ece" providerId="LiveId" clId="{52A5200C-F156-7A41-A1BA-D5A978A4730E}" dt="2025-03-10T00:11:55.887" v="255" actId="20577"/>
        <pc:sldMkLst>
          <pc:docMk/>
          <pc:sldMk cId="2368500327" sldId="347"/>
        </pc:sldMkLst>
      </pc:sldChg>
      <pc:sldChg chg="addSp modSp add mod modAnim">
        <pc:chgData name="Fabián Sanhueza" userId="c749adf2e4d41ece" providerId="LiveId" clId="{52A5200C-F156-7A41-A1BA-D5A978A4730E}" dt="2025-03-10T00:14:36.096" v="376" actId="20577"/>
        <pc:sldMkLst>
          <pc:docMk/>
          <pc:sldMk cId="2770421076" sldId="348"/>
        </pc:sldMkLst>
      </pc:sldChg>
      <pc:sldChg chg="modSp add mod">
        <pc:chgData name="Fabián Sanhueza" userId="c749adf2e4d41ece" providerId="LiveId" clId="{52A5200C-F156-7A41-A1BA-D5A978A4730E}" dt="2025-03-10T00:14:27.303" v="373" actId="1076"/>
        <pc:sldMkLst>
          <pc:docMk/>
          <pc:sldMk cId="1722754345" sldId="349"/>
        </pc:sldMkLst>
      </pc:sldChg>
      <pc:sldChg chg="modSp add mod">
        <pc:chgData name="Fabián Sanhueza" userId="c749adf2e4d41ece" providerId="LiveId" clId="{52A5200C-F156-7A41-A1BA-D5A978A4730E}" dt="2025-03-10T10:50:17.883" v="501" actId="207"/>
        <pc:sldMkLst>
          <pc:docMk/>
          <pc:sldMk cId="1253845937" sldId="350"/>
        </pc:sldMkLst>
      </pc:sldChg>
      <pc:sldChg chg="addSp delSp modSp add mod delAnim">
        <pc:chgData name="Fabián Sanhueza" userId="c749adf2e4d41ece" providerId="LiveId" clId="{52A5200C-F156-7A41-A1BA-D5A978A4730E}" dt="2025-03-10T10:54:19.035" v="554" actId="1076"/>
        <pc:sldMkLst>
          <pc:docMk/>
          <pc:sldMk cId="1377048704" sldId="351"/>
        </pc:sldMkLst>
      </pc:sldChg>
      <pc:sldChg chg="addSp delSp modSp add mod">
        <pc:chgData name="Fabián Sanhueza" userId="c749adf2e4d41ece" providerId="LiveId" clId="{52A5200C-F156-7A41-A1BA-D5A978A4730E}" dt="2025-03-10T10:56:05.630" v="567" actId="1037"/>
        <pc:sldMkLst>
          <pc:docMk/>
          <pc:sldMk cId="177833779" sldId="352"/>
        </pc:sldMkLst>
      </pc:sldChg>
      <pc:sldChg chg="addSp delSp modSp add mod">
        <pc:chgData name="Fabián Sanhueza" userId="c749adf2e4d41ece" providerId="LiveId" clId="{52A5200C-F156-7A41-A1BA-D5A978A4730E}" dt="2025-03-10T10:56:42.394" v="580"/>
        <pc:sldMkLst>
          <pc:docMk/>
          <pc:sldMk cId="3152126791" sldId="353"/>
        </pc:sldMkLst>
      </pc:sldChg>
      <pc:sldChg chg="addSp delSp modSp add mod">
        <pc:chgData name="Fabián Sanhueza" userId="c749adf2e4d41ece" providerId="LiveId" clId="{52A5200C-F156-7A41-A1BA-D5A978A4730E}" dt="2025-03-10T10:57:01.205" v="595" actId="14100"/>
        <pc:sldMkLst>
          <pc:docMk/>
          <pc:sldMk cId="3339328596" sldId="354"/>
        </pc:sldMkLst>
      </pc:sldChg>
      <pc:sldChg chg="addSp delSp modSp add mod">
        <pc:chgData name="Fabián Sanhueza" userId="c749adf2e4d41ece" providerId="LiveId" clId="{52A5200C-F156-7A41-A1BA-D5A978A4730E}" dt="2025-03-10T18:12:27.573" v="711" actId="20577"/>
        <pc:sldMkLst>
          <pc:docMk/>
          <pc:sldMk cId="1189040031" sldId="355"/>
        </pc:sldMkLst>
        <pc:spChg chg="mod">
          <ac:chgData name="Fabián Sanhueza" userId="c749adf2e4d41ece" providerId="LiveId" clId="{52A5200C-F156-7A41-A1BA-D5A978A4730E}" dt="2025-03-10T18:12:27.573" v="711" actId="20577"/>
          <ac:spMkLst>
            <pc:docMk/>
            <pc:sldMk cId="1189040031" sldId="355"/>
            <ac:spMk id="3" creationId="{BDBBC0EC-1527-DE78-1BAD-1D6F8D84D53E}"/>
          </ac:spMkLst>
        </pc:spChg>
      </pc:sldChg>
      <pc:sldChg chg="add ord">
        <pc:chgData name="Fabián Sanhueza" userId="c749adf2e4d41ece" providerId="LiveId" clId="{52A5200C-F156-7A41-A1BA-D5A978A4730E}" dt="2025-03-10T18:13:38.210" v="713" actId="20578"/>
        <pc:sldMkLst>
          <pc:docMk/>
          <pc:sldMk cId="3774422309" sldId="356"/>
        </pc:sldMkLst>
      </pc:sldChg>
    </pc:docChg>
  </pc:docChgLst>
  <pc:docChgLst>
    <pc:chgData name="Fabián Sanhueza" userId="c749adf2e4d41ece" providerId="LiveId" clId="{8E2B23E9-F53A-3741-9C79-7977105191A4}"/>
    <pc:docChg chg="undo custSel addSld delSld modSld sldOrd">
      <pc:chgData name="Fabián Sanhueza" userId="c749adf2e4d41ece" providerId="LiveId" clId="{8E2B23E9-F53A-3741-9C79-7977105191A4}" dt="2025-04-01T15:05:05.508" v="1952" actId="18131"/>
      <pc:docMkLst>
        <pc:docMk/>
      </pc:docMkLst>
      <pc:sldChg chg="modSp">
        <pc:chgData name="Fabián Sanhueza" userId="c749adf2e4d41ece" providerId="LiveId" clId="{8E2B23E9-F53A-3741-9C79-7977105191A4}" dt="2025-03-25T17:08:59.802" v="1637" actId="20577"/>
        <pc:sldMkLst>
          <pc:docMk/>
          <pc:sldMk cId="2860363997" sldId="311"/>
        </pc:sldMkLst>
        <pc:spChg chg="mod">
          <ac:chgData name="Fabián Sanhueza" userId="c749adf2e4d41ece" providerId="LiveId" clId="{8E2B23E9-F53A-3741-9C79-7977105191A4}" dt="2025-03-25T17:08:17.195" v="1494" actId="20577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8E2B23E9-F53A-3741-9C79-7977105191A4}" dt="2025-03-25T17:08:32.309" v="1555" actId="20577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8E2B23E9-F53A-3741-9C79-7977105191A4}" dt="2025-03-24T20:29:51.004" v="206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8E2B23E9-F53A-3741-9C79-7977105191A4}" dt="2025-03-25T17:08:46.936" v="1586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8E2B23E9-F53A-3741-9C79-7977105191A4}" dt="2025-03-25T17:08:59.802" v="1637" actId="20577"/>
          <ac:spMkLst>
            <pc:docMk/>
            <pc:sldMk cId="2860363997" sldId="311"/>
            <ac:spMk id="9" creationId="{229A1BF3-0A77-49D1-812E-B8B88972A3A0}"/>
          </ac:spMkLst>
        </pc:spChg>
      </pc:sldChg>
      <pc:sldChg chg="modSp mod ord">
        <pc:chgData name="Fabián Sanhueza" userId="c749adf2e4d41ece" providerId="LiveId" clId="{8E2B23E9-F53A-3741-9C79-7977105191A4}" dt="2025-04-01T15:01:24.201" v="1776" actId="20577"/>
        <pc:sldMkLst>
          <pc:docMk/>
          <pc:sldMk cId="3297025274" sldId="315"/>
        </pc:sldMkLst>
        <pc:spChg chg="mod">
          <ac:chgData name="Fabián Sanhueza" userId="c749adf2e4d41ece" providerId="LiveId" clId="{8E2B23E9-F53A-3741-9C79-7977105191A4}" dt="2025-03-24T20:49:30.649" v="1204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8E2B23E9-F53A-3741-9C79-7977105191A4}" dt="2025-04-01T15:01:24.201" v="1776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 modAnim">
        <pc:chgData name="Fabián Sanhueza" userId="c749adf2e4d41ece" providerId="LiveId" clId="{8E2B23E9-F53A-3741-9C79-7977105191A4}" dt="2025-03-25T17:06:50.653" v="1419" actId="20577"/>
        <pc:sldMkLst>
          <pc:docMk/>
          <pc:sldMk cId="3543832455" sldId="320"/>
        </pc:sldMkLst>
        <pc:spChg chg="mod">
          <ac:chgData name="Fabián Sanhueza" userId="c749adf2e4d41ece" providerId="LiveId" clId="{8E2B23E9-F53A-3741-9C79-7977105191A4}" dt="2025-03-25T17:06:50.653" v="1419" actId="20577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8E2B23E9-F53A-3741-9C79-7977105191A4}" dt="2025-03-25T17:02:17.070" v="1301"/>
          <ac:spMkLst>
            <pc:docMk/>
            <pc:sldMk cId="3543832455" sldId="320"/>
            <ac:spMk id="3" creationId="{50B3108B-F3E4-E6BC-C90B-BB496E523C78}"/>
          </ac:spMkLst>
        </pc:spChg>
        <pc:picChg chg="add mod">
          <ac:chgData name="Fabián Sanhueza" userId="c749adf2e4d41ece" providerId="LiveId" clId="{8E2B23E9-F53A-3741-9C79-7977105191A4}" dt="2025-03-25T17:02:35.146" v="1306" actId="1076"/>
          <ac:picMkLst>
            <pc:docMk/>
            <pc:sldMk cId="3543832455" sldId="320"/>
            <ac:picMk id="9" creationId="{941DD4B0-5FA7-84EB-D390-827AD33DD139}"/>
          </ac:picMkLst>
        </pc:picChg>
      </pc:sldChg>
      <pc:sldChg chg="del">
        <pc:chgData name="Fabián Sanhueza" userId="c749adf2e4d41ece" providerId="LiveId" clId="{8E2B23E9-F53A-3741-9C79-7977105191A4}" dt="2025-03-24T20:31:12.189" v="372" actId="2696"/>
        <pc:sldMkLst>
          <pc:docMk/>
          <pc:sldMk cId="2499710325" sldId="327"/>
        </pc:sldMkLst>
      </pc:sldChg>
      <pc:sldChg chg="del">
        <pc:chgData name="Fabián Sanhueza" userId="c749adf2e4d41ece" providerId="LiveId" clId="{8E2B23E9-F53A-3741-9C79-7977105191A4}" dt="2025-03-24T20:35:35.271" v="577" actId="2696"/>
        <pc:sldMkLst>
          <pc:docMk/>
          <pc:sldMk cId="900369832" sldId="334"/>
        </pc:sldMkLst>
      </pc:sldChg>
      <pc:sldChg chg="del">
        <pc:chgData name="Fabián Sanhueza" userId="c749adf2e4d41ece" providerId="LiveId" clId="{8E2B23E9-F53A-3741-9C79-7977105191A4}" dt="2025-03-24T20:35:35.379" v="587" actId="2696"/>
        <pc:sldMkLst>
          <pc:docMk/>
          <pc:sldMk cId="1082155955" sldId="341"/>
        </pc:sldMkLst>
      </pc:sldChg>
      <pc:sldChg chg="del">
        <pc:chgData name="Fabián Sanhueza" userId="c749adf2e4d41ece" providerId="LiveId" clId="{8E2B23E9-F53A-3741-9C79-7977105191A4}" dt="2025-03-24T20:35:35.270" v="576" actId="2696"/>
        <pc:sldMkLst>
          <pc:docMk/>
          <pc:sldMk cId="642849035" sldId="342"/>
        </pc:sldMkLst>
      </pc:sldChg>
      <pc:sldChg chg="del">
        <pc:chgData name="Fabián Sanhueza" userId="c749adf2e4d41ece" providerId="LiveId" clId="{8E2B23E9-F53A-3741-9C79-7977105191A4}" dt="2025-03-24T20:35:35.371" v="586" actId="2696"/>
        <pc:sldMkLst>
          <pc:docMk/>
          <pc:sldMk cId="2368500327" sldId="347"/>
        </pc:sldMkLst>
      </pc:sldChg>
      <pc:sldChg chg="del">
        <pc:chgData name="Fabián Sanhueza" userId="c749adf2e4d41ece" providerId="LiveId" clId="{8E2B23E9-F53A-3741-9C79-7977105191A4}" dt="2025-03-24T20:35:35.338" v="582" actId="2696"/>
        <pc:sldMkLst>
          <pc:docMk/>
          <pc:sldMk cId="2770421076" sldId="348"/>
        </pc:sldMkLst>
      </pc:sldChg>
      <pc:sldChg chg="del">
        <pc:chgData name="Fabián Sanhueza" userId="c749adf2e4d41ece" providerId="LiveId" clId="{8E2B23E9-F53A-3741-9C79-7977105191A4}" dt="2025-03-24T20:35:35.297" v="581" actId="2696"/>
        <pc:sldMkLst>
          <pc:docMk/>
          <pc:sldMk cId="1722754345" sldId="349"/>
        </pc:sldMkLst>
      </pc:sldChg>
      <pc:sldChg chg="del">
        <pc:chgData name="Fabián Sanhueza" userId="c749adf2e4d41ece" providerId="LiveId" clId="{8E2B23E9-F53A-3741-9C79-7977105191A4}" dt="2025-03-24T20:35:35.357" v="584" actId="2696"/>
        <pc:sldMkLst>
          <pc:docMk/>
          <pc:sldMk cId="1253845937" sldId="350"/>
        </pc:sldMkLst>
      </pc:sldChg>
      <pc:sldChg chg="del">
        <pc:chgData name="Fabián Sanhueza" userId="c749adf2e4d41ece" providerId="LiveId" clId="{8E2B23E9-F53A-3741-9C79-7977105191A4}" dt="2025-03-24T20:35:35.274" v="580" actId="2696"/>
        <pc:sldMkLst>
          <pc:docMk/>
          <pc:sldMk cId="1377048704" sldId="351"/>
        </pc:sldMkLst>
      </pc:sldChg>
      <pc:sldChg chg="del">
        <pc:chgData name="Fabián Sanhueza" userId="c749adf2e4d41ece" providerId="LiveId" clId="{8E2B23E9-F53A-3741-9C79-7977105191A4}" dt="2025-03-24T20:35:35.273" v="579" actId="2696"/>
        <pc:sldMkLst>
          <pc:docMk/>
          <pc:sldMk cId="177833779" sldId="352"/>
        </pc:sldMkLst>
      </pc:sldChg>
      <pc:sldChg chg="del">
        <pc:chgData name="Fabián Sanhueza" userId="c749adf2e4d41ece" providerId="LiveId" clId="{8E2B23E9-F53A-3741-9C79-7977105191A4}" dt="2025-03-24T20:35:35.339" v="583" actId="2696"/>
        <pc:sldMkLst>
          <pc:docMk/>
          <pc:sldMk cId="3152126791" sldId="353"/>
        </pc:sldMkLst>
      </pc:sldChg>
      <pc:sldChg chg="del">
        <pc:chgData name="Fabián Sanhueza" userId="c749adf2e4d41ece" providerId="LiveId" clId="{8E2B23E9-F53A-3741-9C79-7977105191A4}" dt="2025-03-24T20:35:35.272" v="578" actId="2696"/>
        <pc:sldMkLst>
          <pc:docMk/>
          <pc:sldMk cId="3339328596" sldId="354"/>
        </pc:sldMkLst>
      </pc:sldChg>
      <pc:sldChg chg="addSp delSp modSp mod modAnim">
        <pc:chgData name="Fabián Sanhueza" userId="c749adf2e4d41ece" providerId="LiveId" clId="{8E2B23E9-F53A-3741-9C79-7977105191A4}" dt="2025-03-24T20:43:22.716" v="961"/>
        <pc:sldMkLst>
          <pc:docMk/>
          <pc:sldMk cId="1189040031" sldId="355"/>
        </pc:sldMkLst>
        <pc:spChg chg="mod">
          <ac:chgData name="Fabián Sanhueza" userId="c749adf2e4d41ece" providerId="LiveId" clId="{8E2B23E9-F53A-3741-9C79-7977105191A4}" dt="2025-03-24T20:35:48.222" v="634" actId="20577"/>
          <ac:spMkLst>
            <pc:docMk/>
            <pc:sldMk cId="1189040031" sldId="355"/>
            <ac:spMk id="2" creationId="{D66EA137-AE6F-8379-6B6B-9936360975B5}"/>
          </ac:spMkLst>
        </pc:spChg>
        <pc:spChg chg="mod">
          <ac:chgData name="Fabián Sanhueza" userId="c749adf2e4d41ece" providerId="LiveId" clId="{8E2B23E9-F53A-3741-9C79-7977105191A4}" dt="2025-03-24T20:41:48.839" v="887" actId="20577"/>
          <ac:spMkLst>
            <pc:docMk/>
            <pc:sldMk cId="1189040031" sldId="355"/>
            <ac:spMk id="3" creationId="{BDBBC0EC-1527-DE78-1BAD-1D6F8D84D53E}"/>
          </ac:spMkLst>
        </pc:spChg>
        <pc:spChg chg="add mod">
          <ac:chgData name="Fabián Sanhueza" userId="c749adf2e4d41ece" providerId="LiveId" clId="{8E2B23E9-F53A-3741-9C79-7977105191A4}" dt="2025-03-24T20:42:18.160" v="923" actId="20577"/>
          <ac:spMkLst>
            <pc:docMk/>
            <pc:sldMk cId="1189040031" sldId="355"/>
            <ac:spMk id="9" creationId="{49FF7DE2-E099-B881-118A-7B6E679BA3F1}"/>
          </ac:spMkLst>
        </pc:spChg>
        <pc:spChg chg="add mod">
          <ac:chgData name="Fabián Sanhueza" userId="c749adf2e4d41ece" providerId="LiveId" clId="{8E2B23E9-F53A-3741-9C79-7977105191A4}" dt="2025-03-24T20:43:05.274" v="952" actId="1076"/>
          <ac:spMkLst>
            <pc:docMk/>
            <pc:sldMk cId="1189040031" sldId="355"/>
            <ac:spMk id="12" creationId="{DA9A6EF1-937D-AF58-3878-2F9089A3CD0D}"/>
          </ac:spMkLst>
        </pc:spChg>
        <pc:spChg chg="add mod">
          <ac:chgData name="Fabián Sanhueza" userId="c749adf2e4d41ece" providerId="LiveId" clId="{8E2B23E9-F53A-3741-9C79-7977105191A4}" dt="2025-03-24T20:43:09.338" v="954" actId="14100"/>
          <ac:spMkLst>
            <pc:docMk/>
            <pc:sldMk cId="1189040031" sldId="355"/>
            <ac:spMk id="13" creationId="{4C4051B5-DD61-4D96-3EA1-241C86DCE94E}"/>
          </ac:spMkLst>
        </pc:spChg>
      </pc:sldChg>
      <pc:sldChg chg="del">
        <pc:chgData name="Fabián Sanhueza" userId="c749adf2e4d41ece" providerId="LiveId" clId="{8E2B23E9-F53A-3741-9C79-7977105191A4}" dt="2025-03-24T20:29:12.374" v="38" actId="2696"/>
        <pc:sldMkLst>
          <pc:docMk/>
          <pc:sldMk cId="3774422309" sldId="356"/>
        </pc:sldMkLst>
      </pc:sldChg>
      <pc:sldChg chg="addSp delSp modSp add mod ord modAnim">
        <pc:chgData name="Fabián Sanhueza" userId="c749adf2e4d41ece" providerId="LiveId" clId="{8E2B23E9-F53A-3741-9C79-7977105191A4}" dt="2025-04-01T15:02:33.212" v="1830" actId="478"/>
        <pc:sldMkLst>
          <pc:docMk/>
          <pc:sldMk cId="4116860170" sldId="356"/>
        </pc:sldMkLst>
        <pc:spChg chg="add mod">
          <ac:chgData name="Fabián Sanhueza" userId="c749adf2e4d41ece" providerId="LiveId" clId="{8E2B23E9-F53A-3741-9C79-7977105191A4}" dt="2025-03-24T20:41:23.461" v="838" actId="113"/>
          <ac:spMkLst>
            <pc:docMk/>
            <pc:sldMk cId="4116860170" sldId="356"/>
            <ac:spMk id="10" creationId="{5EDB88F5-0F33-9C50-A547-F4FE44344E55}"/>
          </ac:spMkLst>
        </pc:spChg>
        <pc:spChg chg="mod">
          <ac:chgData name="Fabián Sanhueza" userId="c749adf2e4d41ece" providerId="LiveId" clId="{8E2B23E9-F53A-3741-9C79-7977105191A4}" dt="2025-03-24T20:41:29.978" v="839" actId="1076"/>
          <ac:spMkLst>
            <pc:docMk/>
            <pc:sldMk cId="4116860170" sldId="356"/>
            <ac:spMk id="12" creationId="{5B540BA0-1E3E-B786-C5F1-51F1A143464C}"/>
          </ac:spMkLst>
        </pc:spChg>
        <pc:picChg chg="add del mod">
          <ac:chgData name="Fabián Sanhueza" userId="c749adf2e4d41ece" providerId="LiveId" clId="{8E2B23E9-F53A-3741-9C79-7977105191A4}" dt="2025-04-01T15:02:33.212" v="1830" actId="478"/>
          <ac:picMkLst>
            <pc:docMk/>
            <pc:sldMk cId="4116860170" sldId="356"/>
            <ac:picMk id="11" creationId="{C6FE98A7-D5F2-3A14-6584-55C7F161FB98}"/>
          </ac:picMkLst>
        </pc:picChg>
      </pc:sldChg>
      <pc:sldChg chg="addSp delSp modSp add mod addAnim delAnim modAnim">
        <pc:chgData name="Fabián Sanhueza" userId="c749adf2e4d41ece" providerId="LiveId" clId="{8E2B23E9-F53A-3741-9C79-7977105191A4}" dt="2025-03-24T20:45:12.097" v="993"/>
        <pc:sldMkLst>
          <pc:docMk/>
          <pc:sldMk cId="2526503404" sldId="357"/>
        </pc:sldMkLst>
        <pc:spChg chg="mod">
          <ac:chgData name="Fabián Sanhueza" userId="c749adf2e4d41ece" providerId="LiveId" clId="{8E2B23E9-F53A-3741-9C79-7977105191A4}" dt="2025-03-24T20:43:42.358" v="968" actId="20577"/>
          <ac:spMkLst>
            <pc:docMk/>
            <pc:sldMk cId="2526503404" sldId="357"/>
            <ac:spMk id="3" creationId="{31F4C54D-DD37-E5A1-401F-ADE3A172F098}"/>
          </ac:spMkLst>
        </pc:spChg>
        <pc:spChg chg="mod">
          <ac:chgData name="Fabián Sanhueza" userId="c749adf2e4d41ece" providerId="LiveId" clId="{8E2B23E9-F53A-3741-9C79-7977105191A4}" dt="2025-03-24T20:44:58.056" v="988" actId="20577"/>
          <ac:spMkLst>
            <pc:docMk/>
            <pc:sldMk cId="2526503404" sldId="357"/>
            <ac:spMk id="13" creationId="{A0E0E829-BE78-DF43-16E6-C4836B512C1A}"/>
          </ac:spMkLst>
        </pc:spChg>
        <pc:picChg chg="add mod modCrop">
          <ac:chgData name="Fabián Sanhueza" userId="c749adf2e4d41ece" providerId="LiveId" clId="{8E2B23E9-F53A-3741-9C79-7977105191A4}" dt="2025-03-24T20:44:20.336" v="976" actId="732"/>
          <ac:picMkLst>
            <pc:docMk/>
            <pc:sldMk cId="2526503404" sldId="357"/>
            <ac:picMk id="10" creationId="{83465F4E-4DE2-98AD-A2EF-402A7949FF4A}"/>
          </ac:picMkLst>
        </pc:picChg>
        <pc:picChg chg="add mod modCrop">
          <ac:chgData name="Fabián Sanhueza" userId="c749adf2e4d41ece" providerId="LiveId" clId="{8E2B23E9-F53A-3741-9C79-7977105191A4}" dt="2025-03-24T20:44:46.679" v="984" actId="1076"/>
          <ac:picMkLst>
            <pc:docMk/>
            <pc:sldMk cId="2526503404" sldId="357"/>
            <ac:picMk id="11" creationId="{D2A7346E-5D17-8721-745C-50BE2B5027E8}"/>
          </ac:picMkLst>
        </pc:picChg>
      </pc:sldChg>
      <pc:sldChg chg="del">
        <pc:chgData name="Fabián Sanhueza" userId="c749adf2e4d41ece" providerId="LiveId" clId="{8E2B23E9-F53A-3741-9C79-7977105191A4}" dt="2025-03-24T20:35:35.358" v="585" actId="2696"/>
        <pc:sldMkLst>
          <pc:docMk/>
          <pc:sldMk cId="2973569740" sldId="357"/>
        </pc:sldMkLst>
      </pc:sldChg>
      <pc:sldChg chg="addSp delSp modSp add mod ord delAnim">
        <pc:chgData name="Fabián Sanhueza" userId="c749adf2e4d41ece" providerId="LiveId" clId="{8E2B23E9-F53A-3741-9C79-7977105191A4}" dt="2025-04-01T15:04:42.380" v="1944" actId="20578"/>
        <pc:sldMkLst>
          <pc:docMk/>
          <pc:sldMk cId="1470718354" sldId="358"/>
        </pc:sldMkLst>
        <pc:picChg chg="add mod">
          <ac:chgData name="Fabián Sanhueza" userId="c749adf2e4d41ece" providerId="LiveId" clId="{8E2B23E9-F53A-3741-9C79-7977105191A4}" dt="2025-03-24T20:45:49.631" v="1001" actId="1076"/>
          <ac:picMkLst>
            <pc:docMk/>
            <pc:sldMk cId="1470718354" sldId="358"/>
            <ac:picMk id="9" creationId="{03A3C39E-7372-37BD-074F-9CFFCBAC8834}"/>
          </ac:picMkLst>
        </pc:picChg>
      </pc:sldChg>
      <pc:sldChg chg="addSp delSp modSp add del mod modAnim">
        <pc:chgData name="Fabián Sanhueza" userId="c749adf2e4d41ece" providerId="LiveId" clId="{8E2B23E9-F53A-3741-9C79-7977105191A4}" dt="2025-04-01T15:00:20.443" v="1760" actId="2696"/>
        <pc:sldMkLst>
          <pc:docMk/>
          <pc:sldMk cId="3770691498" sldId="359"/>
        </pc:sldMkLst>
      </pc:sldChg>
      <pc:sldChg chg="addSp delSp modSp add mod delAnim">
        <pc:chgData name="Fabián Sanhueza" userId="c749adf2e4d41ece" providerId="LiveId" clId="{8E2B23E9-F53A-3741-9C79-7977105191A4}" dt="2025-03-24T20:53:03.469" v="1252" actId="14100"/>
        <pc:sldMkLst>
          <pc:docMk/>
          <pc:sldMk cId="2720494302" sldId="360"/>
        </pc:sldMkLst>
        <pc:spChg chg="mod">
          <ac:chgData name="Fabián Sanhueza" userId="c749adf2e4d41ece" providerId="LiveId" clId="{8E2B23E9-F53A-3741-9C79-7977105191A4}" dt="2025-03-24T20:52:02.671" v="1212"/>
          <ac:spMkLst>
            <pc:docMk/>
            <pc:sldMk cId="2720494302" sldId="360"/>
            <ac:spMk id="3" creationId="{417BDBF7-09D2-344C-1257-FDBEBB85D2E5}"/>
          </ac:spMkLst>
        </pc:spChg>
        <pc:spChg chg="add mod">
          <ac:chgData name="Fabián Sanhueza" userId="c749adf2e4d41ece" providerId="LiveId" clId="{8E2B23E9-F53A-3741-9C79-7977105191A4}" dt="2025-03-24T20:52:38.562" v="1231" actId="1036"/>
          <ac:spMkLst>
            <pc:docMk/>
            <pc:sldMk cId="2720494302" sldId="360"/>
            <ac:spMk id="13" creationId="{D0D7EF58-73BF-9DA7-1DAA-0CBBED18AE74}"/>
          </ac:spMkLst>
        </pc:spChg>
        <pc:spChg chg="add mod">
          <ac:chgData name="Fabián Sanhueza" userId="c749adf2e4d41ece" providerId="LiveId" clId="{8E2B23E9-F53A-3741-9C79-7977105191A4}" dt="2025-03-24T20:52:36.311" v="1229" actId="1036"/>
          <ac:spMkLst>
            <pc:docMk/>
            <pc:sldMk cId="2720494302" sldId="360"/>
            <ac:spMk id="14" creationId="{0C349338-645B-578C-FACF-BBB7B431A8BA}"/>
          </ac:spMkLst>
        </pc:spChg>
        <pc:spChg chg="add mod">
          <ac:chgData name="Fabián Sanhueza" userId="c749adf2e4d41ece" providerId="LiveId" clId="{8E2B23E9-F53A-3741-9C79-7977105191A4}" dt="2025-03-24T20:52:56.022" v="1247" actId="14100"/>
          <ac:spMkLst>
            <pc:docMk/>
            <pc:sldMk cId="2720494302" sldId="360"/>
            <ac:spMk id="15" creationId="{A4125B16-ECE0-9463-D07D-E6EC5F811661}"/>
          </ac:spMkLst>
        </pc:spChg>
        <pc:spChg chg="add mod">
          <ac:chgData name="Fabián Sanhueza" userId="c749adf2e4d41ece" providerId="LiveId" clId="{8E2B23E9-F53A-3741-9C79-7977105191A4}" dt="2025-03-24T20:53:03.469" v="1252" actId="14100"/>
          <ac:spMkLst>
            <pc:docMk/>
            <pc:sldMk cId="2720494302" sldId="360"/>
            <ac:spMk id="16" creationId="{B4D8E934-DB5A-CC07-3DFB-B62E14C36DB9}"/>
          </ac:spMkLst>
        </pc:spChg>
        <pc:picChg chg="add mod modCrop">
          <ac:chgData name="Fabián Sanhueza" userId="c749adf2e4d41ece" providerId="LiveId" clId="{8E2B23E9-F53A-3741-9C79-7977105191A4}" dt="2025-03-24T20:52:15.193" v="1216" actId="1076"/>
          <ac:picMkLst>
            <pc:docMk/>
            <pc:sldMk cId="2720494302" sldId="360"/>
            <ac:picMk id="11" creationId="{C71C47F9-8C18-A2F8-FF2B-6F553A12EEF7}"/>
          </ac:picMkLst>
        </pc:picChg>
      </pc:sldChg>
      <pc:sldChg chg="addSp delSp modSp add mod modAnim">
        <pc:chgData name="Fabián Sanhueza" userId="c749adf2e4d41ece" providerId="LiveId" clId="{8E2B23E9-F53A-3741-9C79-7977105191A4}" dt="2025-03-24T20:54:03.689" v="1269"/>
        <pc:sldMkLst>
          <pc:docMk/>
          <pc:sldMk cId="1500795610" sldId="361"/>
        </pc:sldMkLst>
        <pc:spChg chg="add mod">
          <ac:chgData name="Fabián Sanhueza" userId="c749adf2e4d41ece" providerId="LiveId" clId="{8E2B23E9-F53A-3741-9C79-7977105191A4}" dt="2025-03-24T20:53:49.298" v="1262" actId="14100"/>
          <ac:spMkLst>
            <pc:docMk/>
            <pc:sldMk cId="1500795610" sldId="361"/>
            <ac:spMk id="10" creationId="{C5676D90-084E-FEF2-DF16-CBB31807839E}"/>
          </ac:spMkLst>
        </pc:spChg>
        <pc:spChg chg="add mod">
          <ac:chgData name="Fabián Sanhueza" userId="c749adf2e4d41ece" providerId="LiveId" clId="{8E2B23E9-F53A-3741-9C79-7977105191A4}" dt="2025-03-24T20:53:56.604" v="1265" actId="1076"/>
          <ac:spMkLst>
            <pc:docMk/>
            <pc:sldMk cId="1500795610" sldId="361"/>
            <ac:spMk id="17" creationId="{DC463815-408D-413A-ED1D-1AA7BB4E7B75}"/>
          </ac:spMkLst>
        </pc:spChg>
        <pc:picChg chg="add mod">
          <ac:chgData name="Fabián Sanhueza" userId="c749adf2e4d41ece" providerId="LiveId" clId="{8E2B23E9-F53A-3741-9C79-7977105191A4}" dt="2025-03-24T20:53:34.701" v="1258" actId="1076"/>
          <ac:picMkLst>
            <pc:docMk/>
            <pc:sldMk cId="1500795610" sldId="361"/>
            <ac:picMk id="9" creationId="{EAEC7718-FA4A-62DE-AC14-A7498FA84709}"/>
          </ac:picMkLst>
        </pc:picChg>
      </pc:sldChg>
      <pc:sldChg chg="modSp add del mod">
        <pc:chgData name="Fabián Sanhueza" userId="c749adf2e4d41ece" providerId="LiveId" clId="{8E2B23E9-F53A-3741-9C79-7977105191A4}" dt="2025-03-25T17:18:58.961" v="1673" actId="2696"/>
        <pc:sldMkLst>
          <pc:docMk/>
          <pc:sldMk cId="1271396125" sldId="362"/>
        </pc:sldMkLst>
      </pc:sldChg>
      <pc:sldChg chg="add">
        <pc:chgData name="Fabián Sanhueza" userId="c749adf2e4d41ece" providerId="LiveId" clId="{8E2B23E9-F53A-3741-9C79-7977105191A4}" dt="2025-03-25T16:59:50.588" v="1270"/>
        <pc:sldMkLst>
          <pc:docMk/>
          <pc:sldMk cId="1435407819" sldId="363"/>
        </pc:sldMkLst>
      </pc:sldChg>
      <pc:sldChg chg="addSp delSp modSp add mod">
        <pc:chgData name="Fabián Sanhueza" userId="c749adf2e4d41ece" providerId="LiveId" clId="{8E2B23E9-F53A-3741-9C79-7977105191A4}" dt="2025-04-01T15:02:03.410" v="1778"/>
        <pc:sldMkLst>
          <pc:docMk/>
          <pc:sldMk cId="801317584" sldId="364"/>
        </pc:sldMkLst>
        <pc:grpChg chg="del">
          <ac:chgData name="Fabián Sanhueza" userId="c749adf2e4d41ece" providerId="LiveId" clId="{8E2B23E9-F53A-3741-9C79-7977105191A4}" dt="2025-04-01T15:00:13.662" v="1759" actId="478"/>
          <ac:grpSpMkLst>
            <pc:docMk/>
            <pc:sldMk cId="801317584" sldId="364"/>
            <ac:grpSpMk id="2" creationId="{4918A1BC-C92A-8757-5153-CAA5C0051C11}"/>
          </ac:grpSpMkLst>
        </pc:grpChg>
        <pc:picChg chg="add mod">
          <ac:chgData name="Fabián Sanhueza" userId="c749adf2e4d41ece" providerId="LiveId" clId="{8E2B23E9-F53A-3741-9C79-7977105191A4}" dt="2025-04-01T15:02:03.410" v="1778"/>
          <ac:picMkLst>
            <pc:docMk/>
            <pc:sldMk cId="801317584" sldId="364"/>
            <ac:picMk id="15" creationId="{9D91B64A-EB86-71F0-97B2-804FAE1FD7E6}"/>
          </ac:picMkLst>
        </pc:picChg>
      </pc:sldChg>
      <pc:sldChg chg="add del ord">
        <pc:chgData name="Fabián Sanhueza" userId="c749adf2e4d41ece" providerId="LiveId" clId="{8E2B23E9-F53A-3741-9C79-7977105191A4}" dt="2025-04-01T15:00:10.258" v="1758" actId="2696"/>
        <pc:sldMkLst>
          <pc:docMk/>
          <pc:sldMk cId="3478978859" sldId="365"/>
        </pc:sldMkLst>
      </pc:sldChg>
      <pc:sldChg chg="addSp delSp modSp add mod modAnim">
        <pc:chgData name="Fabián Sanhueza" userId="c749adf2e4d41ece" providerId="LiveId" clId="{8E2B23E9-F53A-3741-9C79-7977105191A4}" dt="2025-03-25T17:06:53.888" v="1421" actId="20577"/>
        <pc:sldMkLst>
          <pc:docMk/>
          <pc:sldMk cId="1960805083" sldId="366"/>
        </pc:sldMkLst>
        <pc:spChg chg="mod">
          <ac:chgData name="Fabián Sanhueza" userId="c749adf2e4d41ece" providerId="LiveId" clId="{8E2B23E9-F53A-3741-9C79-7977105191A4}" dt="2025-03-25T17:06:53.888" v="1421" actId="20577"/>
          <ac:spMkLst>
            <pc:docMk/>
            <pc:sldMk cId="1960805083" sldId="366"/>
            <ac:spMk id="2" creationId="{6DB9B124-36EB-4139-2427-F47653871B70}"/>
          </ac:spMkLst>
        </pc:spChg>
        <pc:spChg chg="mod">
          <ac:chgData name="Fabián Sanhueza" userId="c749adf2e4d41ece" providerId="LiveId" clId="{8E2B23E9-F53A-3741-9C79-7977105191A4}" dt="2025-03-25T17:02:59.837" v="1309"/>
          <ac:spMkLst>
            <pc:docMk/>
            <pc:sldMk cId="1960805083" sldId="366"/>
            <ac:spMk id="3" creationId="{2E10310F-F92B-27CE-AB7E-3E2AEB1F65D7}"/>
          </ac:spMkLst>
        </pc:spChg>
        <pc:picChg chg="add mod modCrop">
          <ac:chgData name="Fabián Sanhueza" userId="c749adf2e4d41ece" providerId="LiveId" clId="{8E2B23E9-F53A-3741-9C79-7977105191A4}" dt="2025-03-25T17:03:16.348" v="1313" actId="732"/>
          <ac:picMkLst>
            <pc:docMk/>
            <pc:sldMk cId="1960805083" sldId="366"/>
            <ac:picMk id="10" creationId="{E200FEC3-FD2D-E00E-715F-8D042FBEFA71}"/>
          </ac:picMkLst>
        </pc:picChg>
        <pc:picChg chg="add mod modCrop">
          <ac:chgData name="Fabián Sanhueza" userId="c749adf2e4d41ece" providerId="LiveId" clId="{8E2B23E9-F53A-3741-9C79-7977105191A4}" dt="2025-03-25T17:03:57.117" v="1324" actId="1076"/>
          <ac:picMkLst>
            <pc:docMk/>
            <pc:sldMk cId="1960805083" sldId="366"/>
            <ac:picMk id="11" creationId="{FD4D847A-D0D1-E8C7-D04F-747E91DC326E}"/>
          </ac:picMkLst>
        </pc:picChg>
        <pc:picChg chg="add mod modCrop">
          <ac:chgData name="Fabián Sanhueza" userId="c749adf2e4d41ece" providerId="LiveId" clId="{8E2B23E9-F53A-3741-9C79-7977105191A4}" dt="2025-03-25T17:04:01.271" v="1326" actId="1076"/>
          <ac:picMkLst>
            <pc:docMk/>
            <pc:sldMk cId="1960805083" sldId="366"/>
            <ac:picMk id="12" creationId="{AA4B5ADD-25BF-2A57-E897-91BB76B10A5F}"/>
          </ac:picMkLst>
        </pc:picChg>
      </pc:sldChg>
      <pc:sldChg chg="addSp delSp modSp add mod ord delAnim modAnim">
        <pc:chgData name="Fabián Sanhueza" userId="c749adf2e4d41ece" providerId="LiveId" clId="{8E2B23E9-F53A-3741-9C79-7977105191A4}" dt="2025-04-01T14:59:56.912" v="1757" actId="20578"/>
        <pc:sldMkLst>
          <pc:docMk/>
          <pc:sldMk cId="2936123203" sldId="367"/>
        </pc:sldMkLst>
        <pc:spChg chg="mod">
          <ac:chgData name="Fabián Sanhueza" userId="c749adf2e4d41ece" providerId="LiveId" clId="{8E2B23E9-F53A-3741-9C79-7977105191A4}" dt="2025-03-25T17:06:55.312" v="1423" actId="20577"/>
          <ac:spMkLst>
            <pc:docMk/>
            <pc:sldMk cId="2936123203" sldId="367"/>
            <ac:spMk id="2" creationId="{0E2A9844-185D-ECDB-E748-7F74E808905A}"/>
          </ac:spMkLst>
        </pc:spChg>
        <pc:spChg chg="mod">
          <ac:chgData name="Fabián Sanhueza" userId="c749adf2e4d41ece" providerId="LiveId" clId="{8E2B23E9-F53A-3741-9C79-7977105191A4}" dt="2025-03-25T17:05:07.087" v="1338" actId="20577"/>
          <ac:spMkLst>
            <pc:docMk/>
            <pc:sldMk cId="2936123203" sldId="367"/>
            <ac:spMk id="3" creationId="{010C11FE-30AF-D9A5-9F0F-C4322B4E1874}"/>
          </ac:spMkLst>
        </pc:spChg>
        <pc:picChg chg="add mod modCrop">
          <ac:chgData name="Fabián Sanhueza" userId="c749adf2e4d41ece" providerId="LiveId" clId="{8E2B23E9-F53A-3741-9C79-7977105191A4}" dt="2025-03-25T17:05:20.298" v="1343" actId="732"/>
          <ac:picMkLst>
            <pc:docMk/>
            <pc:sldMk cId="2936123203" sldId="367"/>
            <ac:picMk id="9" creationId="{A3008F24-5B91-C4C1-4221-D74684CEECD7}"/>
          </ac:picMkLst>
        </pc:picChg>
        <pc:picChg chg="add mod modCrop">
          <ac:chgData name="Fabián Sanhueza" userId="c749adf2e4d41ece" providerId="LiveId" clId="{8E2B23E9-F53A-3741-9C79-7977105191A4}" dt="2025-03-25T17:05:29.084" v="1347" actId="1076"/>
          <ac:picMkLst>
            <pc:docMk/>
            <pc:sldMk cId="2936123203" sldId="367"/>
            <ac:picMk id="13" creationId="{943497D9-A3A3-9CE7-89CB-382C8DB1BA85}"/>
          </ac:picMkLst>
        </pc:picChg>
      </pc:sldChg>
      <pc:sldChg chg="addSp delSp modSp add mod delAnim">
        <pc:chgData name="Fabián Sanhueza" userId="c749adf2e4d41ece" providerId="LiveId" clId="{8E2B23E9-F53A-3741-9C79-7977105191A4}" dt="2025-03-25T17:06:57.426" v="1425" actId="20577"/>
        <pc:sldMkLst>
          <pc:docMk/>
          <pc:sldMk cId="2623425542" sldId="368"/>
        </pc:sldMkLst>
        <pc:spChg chg="mod">
          <ac:chgData name="Fabián Sanhueza" userId="c749adf2e4d41ece" providerId="LiveId" clId="{8E2B23E9-F53A-3741-9C79-7977105191A4}" dt="2025-03-25T17:06:57.426" v="1425" actId="20577"/>
          <ac:spMkLst>
            <pc:docMk/>
            <pc:sldMk cId="2623425542" sldId="368"/>
            <ac:spMk id="2" creationId="{BD2E8D22-D588-4184-F73B-78D4C95EFB99}"/>
          </ac:spMkLst>
        </pc:spChg>
        <pc:spChg chg="mod">
          <ac:chgData name="Fabián Sanhueza" userId="c749adf2e4d41ece" providerId="LiveId" clId="{8E2B23E9-F53A-3741-9C79-7977105191A4}" dt="2025-03-25T17:06:23.735" v="1355" actId="20577"/>
          <ac:spMkLst>
            <pc:docMk/>
            <pc:sldMk cId="2623425542" sldId="368"/>
            <ac:spMk id="3" creationId="{57B85B2F-135E-AC96-6809-0B90FEF38F96}"/>
          </ac:spMkLst>
        </pc:spChg>
        <pc:picChg chg="add mod">
          <ac:chgData name="Fabián Sanhueza" userId="c749adf2e4d41ece" providerId="LiveId" clId="{8E2B23E9-F53A-3741-9C79-7977105191A4}" dt="2025-03-25T17:06:35.908" v="1360" actId="1076"/>
          <ac:picMkLst>
            <pc:docMk/>
            <pc:sldMk cId="2623425542" sldId="368"/>
            <ac:picMk id="9" creationId="{32704342-4286-C5F7-58AE-20BB34EC7348}"/>
          </ac:picMkLst>
        </pc:picChg>
      </pc:sldChg>
      <pc:sldChg chg="addSp delSp modSp add mod">
        <pc:chgData name="Fabián Sanhueza" userId="c749adf2e4d41ece" providerId="LiveId" clId="{8E2B23E9-F53A-3741-9C79-7977105191A4}" dt="2025-03-25T17:07:11.133" v="1432" actId="1076"/>
        <pc:sldMkLst>
          <pc:docMk/>
          <pc:sldMk cId="2791631440" sldId="369"/>
        </pc:sldMkLst>
        <pc:spChg chg="mod">
          <ac:chgData name="Fabián Sanhueza" userId="c749adf2e4d41ece" providerId="LiveId" clId="{8E2B23E9-F53A-3741-9C79-7977105191A4}" dt="2025-03-25T17:06:59.317" v="1427" actId="20577"/>
          <ac:spMkLst>
            <pc:docMk/>
            <pc:sldMk cId="2791631440" sldId="369"/>
            <ac:spMk id="2" creationId="{F1142EC6-5623-AB10-2CC1-1579CEBF9567}"/>
          </ac:spMkLst>
        </pc:spChg>
        <pc:picChg chg="add mod">
          <ac:chgData name="Fabián Sanhueza" userId="c749adf2e4d41ece" providerId="LiveId" clId="{8E2B23E9-F53A-3741-9C79-7977105191A4}" dt="2025-03-25T17:07:11.133" v="1432" actId="1076"/>
          <ac:picMkLst>
            <pc:docMk/>
            <pc:sldMk cId="2791631440" sldId="369"/>
            <ac:picMk id="10" creationId="{5706442B-3747-923A-D685-5E10E1140B29}"/>
          </ac:picMkLst>
        </pc:picChg>
      </pc:sldChg>
      <pc:sldChg chg="addSp delSp modSp add mod">
        <pc:chgData name="Fabián Sanhueza" userId="c749adf2e4d41ece" providerId="LiveId" clId="{8E2B23E9-F53A-3741-9C79-7977105191A4}" dt="2025-03-25T17:07:23.430" v="1436" actId="1076"/>
        <pc:sldMkLst>
          <pc:docMk/>
          <pc:sldMk cId="4168593533" sldId="370"/>
        </pc:sldMkLst>
        <pc:picChg chg="add mod">
          <ac:chgData name="Fabián Sanhueza" userId="c749adf2e4d41ece" providerId="LiveId" clId="{8E2B23E9-F53A-3741-9C79-7977105191A4}" dt="2025-03-25T17:07:23.430" v="1436" actId="1076"/>
          <ac:picMkLst>
            <pc:docMk/>
            <pc:sldMk cId="4168593533" sldId="370"/>
            <ac:picMk id="9" creationId="{7E1ED523-95C0-7B26-2196-9DE1D1834A82}"/>
          </ac:picMkLst>
        </pc:picChg>
      </pc:sldChg>
      <pc:sldChg chg="addSp delSp modSp add mod">
        <pc:chgData name="Fabián Sanhueza" userId="c749adf2e4d41ece" providerId="LiveId" clId="{8E2B23E9-F53A-3741-9C79-7977105191A4}" dt="2025-03-25T17:07:54.197" v="1445" actId="1076"/>
        <pc:sldMkLst>
          <pc:docMk/>
          <pc:sldMk cId="973451604" sldId="371"/>
        </pc:sldMkLst>
        <pc:spChg chg="mod">
          <ac:chgData name="Fabián Sanhueza" userId="c749adf2e4d41ece" providerId="LiveId" clId="{8E2B23E9-F53A-3741-9C79-7977105191A4}" dt="2025-03-25T17:07:35.378" v="1439"/>
          <ac:spMkLst>
            <pc:docMk/>
            <pc:sldMk cId="973451604" sldId="371"/>
            <ac:spMk id="3" creationId="{70F6221B-3A6A-EB11-426B-C4D31C108119}"/>
          </ac:spMkLst>
        </pc:spChg>
        <pc:picChg chg="add mod">
          <ac:chgData name="Fabián Sanhueza" userId="c749adf2e4d41ece" providerId="LiveId" clId="{8E2B23E9-F53A-3741-9C79-7977105191A4}" dt="2025-03-25T17:07:52.529" v="1444" actId="1076"/>
          <ac:picMkLst>
            <pc:docMk/>
            <pc:sldMk cId="973451604" sldId="371"/>
            <ac:picMk id="10" creationId="{1A968B80-4BCA-8FB5-B788-D30CF79748CC}"/>
          </ac:picMkLst>
        </pc:picChg>
        <pc:picChg chg="add mod">
          <ac:chgData name="Fabián Sanhueza" userId="c749adf2e4d41ece" providerId="LiveId" clId="{8E2B23E9-F53A-3741-9C79-7977105191A4}" dt="2025-03-25T17:07:54.197" v="1445" actId="1076"/>
          <ac:picMkLst>
            <pc:docMk/>
            <pc:sldMk cId="973451604" sldId="371"/>
            <ac:picMk id="11" creationId="{74048567-5B62-AAD5-FAB3-C960E467D14F}"/>
          </ac:picMkLst>
        </pc:picChg>
      </pc:sldChg>
      <pc:sldChg chg="addSp delSp modSp add mod modAnim">
        <pc:chgData name="Fabián Sanhueza" userId="c749adf2e4d41ece" providerId="LiveId" clId="{8E2B23E9-F53A-3741-9C79-7977105191A4}" dt="2025-03-25T17:10:45.938" v="1670"/>
        <pc:sldMkLst>
          <pc:docMk/>
          <pc:sldMk cId="221012395" sldId="372"/>
        </pc:sldMkLst>
        <pc:picChg chg="add mod modCrop">
          <ac:chgData name="Fabián Sanhueza" userId="c749adf2e4d41ece" providerId="LiveId" clId="{8E2B23E9-F53A-3741-9C79-7977105191A4}" dt="2025-03-25T17:09:48.755" v="1649" actId="732"/>
          <ac:picMkLst>
            <pc:docMk/>
            <pc:sldMk cId="221012395" sldId="372"/>
            <ac:picMk id="12" creationId="{9C0FAA87-03EF-0C26-81D7-CA722690C2ED}"/>
          </ac:picMkLst>
        </pc:picChg>
        <pc:picChg chg="add mod modCrop">
          <ac:chgData name="Fabián Sanhueza" userId="c749adf2e4d41ece" providerId="LiveId" clId="{8E2B23E9-F53A-3741-9C79-7977105191A4}" dt="2025-03-25T17:09:59.862" v="1654" actId="1076"/>
          <ac:picMkLst>
            <pc:docMk/>
            <pc:sldMk cId="221012395" sldId="372"/>
            <ac:picMk id="13" creationId="{B390CD79-C436-B500-F864-BACE7FBFEC00}"/>
          </ac:picMkLst>
        </pc:picChg>
        <pc:picChg chg="add mod modCrop">
          <ac:chgData name="Fabián Sanhueza" userId="c749adf2e4d41ece" providerId="LiveId" clId="{8E2B23E9-F53A-3741-9C79-7977105191A4}" dt="2025-03-25T17:10:08.513" v="1658" actId="18131"/>
          <ac:picMkLst>
            <pc:docMk/>
            <pc:sldMk cId="221012395" sldId="372"/>
            <ac:picMk id="14" creationId="{C9A18620-F8DA-D20A-9351-7EE51BE56898}"/>
          </ac:picMkLst>
        </pc:picChg>
        <pc:picChg chg="add mod modCrop">
          <ac:chgData name="Fabián Sanhueza" userId="c749adf2e4d41ece" providerId="LiveId" clId="{8E2B23E9-F53A-3741-9C79-7977105191A4}" dt="2025-03-25T17:10:31.814" v="1663" actId="18131"/>
          <ac:picMkLst>
            <pc:docMk/>
            <pc:sldMk cId="221012395" sldId="372"/>
            <ac:picMk id="16" creationId="{52EDA3DB-3D5C-E0CC-EC9F-8B2F72AE64BC}"/>
          </ac:picMkLst>
        </pc:picChg>
        <pc:picChg chg="add mod modCrop">
          <ac:chgData name="Fabián Sanhueza" userId="c749adf2e4d41ece" providerId="LiveId" clId="{8E2B23E9-F53A-3741-9C79-7977105191A4}" dt="2025-03-25T17:10:37.823" v="1665" actId="18131"/>
          <ac:picMkLst>
            <pc:docMk/>
            <pc:sldMk cId="221012395" sldId="372"/>
            <ac:picMk id="17" creationId="{0D5ADC03-4F79-5B95-1448-8280D6FF3AFA}"/>
          </ac:picMkLst>
        </pc:picChg>
      </pc:sldChg>
      <pc:sldChg chg="modSp add mod">
        <pc:chgData name="Fabián Sanhueza" userId="c749adf2e4d41ece" providerId="LiveId" clId="{8E2B23E9-F53A-3741-9C79-7977105191A4}" dt="2025-03-25T17:19:25.753" v="1754" actId="20577"/>
        <pc:sldMkLst>
          <pc:docMk/>
          <pc:sldMk cId="1784042011" sldId="373"/>
        </pc:sldMkLst>
        <pc:spChg chg="mod">
          <ac:chgData name="Fabián Sanhueza" userId="c749adf2e4d41ece" providerId="LiveId" clId="{8E2B23E9-F53A-3741-9C79-7977105191A4}" dt="2025-03-25T17:19:25.753" v="1754" actId="20577"/>
          <ac:spMkLst>
            <pc:docMk/>
            <pc:sldMk cId="1784042011" sldId="373"/>
            <ac:spMk id="5" creationId="{913526ED-98D2-3ED6-09F4-36394E7BF5A3}"/>
          </ac:spMkLst>
        </pc:spChg>
      </pc:sldChg>
      <pc:sldChg chg="addSp delSp modSp add mod delAnim">
        <pc:chgData name="Fabián Sanhueza" userId="c749adf2e4d41ece" providerId="LiveId" clId="{8E2B23E9-F53A-3741-9C79-7977105191A4}" dt="2025-04-01T15:02:49.894" v="1882" actId="20577"/>
        <pc:sldMkLst>
          <pc:docMk/>
          <pc:sldMk cId="2313436273" sldId="374"/>
        </pc:sldMkLst>
        <pc:spChg chg="mod">
          <ac:chgData name="Fabián Sanhueza" userId="c749adf2e4d41ece" providerId="LiveId" clId="{8E2B23E9-F53A-3741-9C79-7977105191A4}" dt="2025-04-01T15:02:49.894" v="1882" actId="20577"/>
          <ac:spMkLst>
            <pc:docMk/>
            <pc:sldMk cId="2313436273" sldId="374"/>
            <ac:spMk id="4" creationId="{9EE4491F-2D99-7FBD-047C-D37A7DEF4013}"/>
          </ac:spMkLst>
        </pc:spChg>
        <pc:spChg chg="mod">
          <ac:chgData name="Fabián Sanhueza" userId="c749adf2e4d41ece" providerId="LiveId" clId="{8E2B23E9-F53A-3741-9C79-7977105191A4}" dt="2025-04-01T15:02:15.317" v="1810" actId="20577"/>
          <ac:spMkLst>
            <pc:docMk/>
            <pc:sldMk cId="2313436273" sldId="374"/>
            <ac:spMk id="5" creationId="{50576880-C7AC-E293-3F1B-24328D54F1DA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6" creationId="{20F0B2BD-1C7A-3213-49C8-955E8BC8C5F2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7" creationId="{27B07527-80EF-3124-25BA-3101DB0FB0EC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8" creationId="{6917B6FE-C0F9-3F0E-77F3-831BAF4A6C54}"/>
          </ac:spMkLst>
        </pc:spChg>
        <pc:spChg chg="del">
          <ac:chgData name="Fabián Sanhueza" userId="c749adf2e4d41ece" providerId="LiveId" clId="{8E2B23E9-F53A-3741-9C79-7977105191A4}" dt="2025-04-01T15:02:18.393" v="1811" actId="478"/>
          <ac:spMkLst>
            <pc:docMk/>
            <pc:sldMk cId="2313436273" sldId="374"/>
            <ac:spMk id="9" creationId="{7CE96637-A935-377F-07BD-27730EDDDE3B}"/>
          </ac:spMkLst>
        </pc:spChg>
        <pc:picChg chg="add mod">
          <ac:chgData name="Fabián Sanhueza" userId="c749adf2e4d41ece" providerId="LiveId" clId="{8E2B23E9-F53A-3741-9C79-7977105191A4}" dt="2025-04-01T15:02:39.155" v="1833" actId="1076"/>
          <ac:picMkLst>
            <pc:docMk/>
            <pc:sldMk cId="2313436273" sldId="374"/>
            <ac:picMk id="2" creationId="{BA79D8C8-8594-400F-D302-AC1216E21C6B}"/>
          </ac:picMkLst>
        </pc:picChg>
      </pc:sldChg>
      <pc:sldChg chg="addSp delSp modSp add mod delAnim modAnim">
        <pc:chgData name="Fabián Sanhueza" userId="c749adf2e4d41ece" providerId="LiveId" clId="{8E2B23E9-F53A-3741-9C79-7977105191A4}" dt="2025-04-01T15:04:33.167" v="1943"/>
        <pc:sldMkLst>
          <pc:docMk/>
          <pc:sldMk cId="1470623844" sldId="375"/>
        </pc:sldMkLst>
        <pc:spChg chg="mod">
          <ac:chgData name="Fabián Sanhueza" userId="c749adf2e4d41ece" providerId="LiveId" clId="{8E2B23E9-F53A-3741-9C79-7977105191A4}" dt="2025-04-01T15:04:01.702" v="1929" actId="20577"/>
          <ac:spMkLst>
            <pc:docMk/>
            <pc:sldMk cId="1470623844" sldId="375"/>
            <ac:spMk id="3" creationId="{DA0802E9-9BF7-3110-7619-42C3FCA26E99}"/>
          </ac:spMkLst>
        </pc:spChg>
        <pc:spChg chg="del">
          <ac:chgData name="Fabián Sanhueza" userId="c749adf2e4d41ece" providerId="LiveId" clId="{8E2B23E9-F53A-3741-9C79-7977105191A4}" dt="2025-04-01T15:03:37.512" v="1887" actId="478"/>
          <ac:spMkLst>
            <pc:docMk/>
            <pc:sldMk cId="1470623844" sldId="375"/>
            <ac:spMk id="13" creationId="{2761981F-9909-0B51-80F9-8A74F009C970}"/>
          </ac:spMkLst>
        </pc:spChg>
        <pc:picChg chg="add mod modCrop">
          <ac:chgData name="Fabián Sanhueza" userId="c749adf2e4d41ece" providerId="LiveId" clId="{8E2B23E9-F53A-3741-9C79-7977105191A4}" dt="2025-04-01T15:04:07.414" v="1930" actId="732"/>
          <ac:picMkLst>
            <pc:docMk/>
            <pc:sldMk cId="1470623844" sldId="375"/>
            <ac:picMk id="9" creationId="{0589FFD1-D7A9-7F2F-8A78-7D28BC40373D}"/>
          </ac:picMkLst>
        </pc:picChg>
        <pc:picChg chg="del">
          <ac:chgData name="Fabián Sanhueza" userId="c749adf2e4d41ece" providerId="LiveId" clId="{8E2B23E9-F53A-3741-9C79-7977105191A4}" dt="2025-04-01T15:03:33.148" v="1884" actId="478"/>
          <ac:picMkLst>
            <pc:docMk/>
            <pc:sldMk cId="1470623844" sldId="375"/>
            <ac:picMk id="10" creationId="{0B23CA83-FCBD-ADFC-A39B-70E79A1E6AF8}"/>
          </ac:picMkLst>
        </pc:picChg>
        <pc:picChg chg="del">
          <ac:chgData name="Fabián Sanhueza" userId="c749adf2e4d41ece" providerId="LiveId" clId="{8E2B23E9-F53A-3741-9C79-7977105191A4}" dt="2025-04-01T15:03:34.206" v="1885" actId="478"/>
          <ac:picMkLst>
            <pc:docMk/>
            <pc:sldMk cId="1470623844" sldId="375"/>
            <ac:picMk id="11" creationId="{302DE221-24C5-155A-76FB-8C31678F4B8B}"/>
          </ac:picMkLst>
        </pc:picChg>
        <pc:picChg chg="add mod modCrop">
          <ac:chgData name="Fabián Sanhueza" userId="c749adf2e4d41ece" providerId="LiveId" clId="{8E2B23E9-F53A-3741-9C79-7977105191A4}" dt="2025-04-01T15:04:24.722" v="1939" actId="1076"/>
          <ac:picMkLst>
            <pc:docMk/>
            <pc:sldMk cId="1470623844" sldId="375"/>
            <ac:picMk id="12" creationId="{5306EB16-477D-C512-4DA2-C3080198B535}"/>
          </ac:picMkLst>
        </pc:picChg>
        <pc:picChg chg="add mod modCrop">
          <ac:chgData name="Fabián Sanhueza" userId="c749adf2e4d41ece" providerId="LiveId" clId="{8E2B23E9-F53A-3741-9C79-7977105191A4}" dt="2025-04-01T15:04:28.634" v="1940" actId="1076"/>
          <ac:picMkLst>
            <pc:docMk/>
            <pc:sldMk cId="1470623844" sldId="375"/>
            <ac:picMk id="14" creationId="{9E03F0CA-1AFB-4958-6BCE-5E30FE4CEE56}"/>
          </ac:picMkLst>
        </pc:picChg>
      </pc:sldChg>
      <pc:sldChg chg="add del">
        <pc:chgData name="Fabián Sanhueza" userId="c749adf2e4d41ece" providerId="LiveId" clId="{8E2B23E9-F53A-3741-9C79-7977105191A4}" dt="2025-04-01T15:02:24.955" v="1825"/>
        <pc:sldMkLst>
          <pc:docMk/>
          <pc:sldMk cId="2790688519" sldId="375"/>
        </pc:sldMkLst>
      </pc:sldChg>
      <pc:sldChg chg="delSp modSp add mod delAnim">
        <pc:chgData name="Fabián Sanhueza" userId="c749adf2e4d41ece" providerId="LiveId" clId="{8E2B23E9-F53A-3741-9C79-7977105191A4}" dt="2025-04-01T15:05:05.508" v="1952" actId="18131"/>
        <pc:sldMkLst>
          <pc:docMk/>
          <pc:sldMk cId="1450528890" sldId="376"/>
        </pc:sldMkLst>
        <pc:picChg chg="mod modCrop">
          <ac:chgData name="Fabián Sanhueza" userId="c749adf2e4d41ece" providerId="LiveId" clId="{8E2B23E9-F53A-3741-9C79-7977105191A4}" dt="2025-04-01T15:04:57.359" v="1949" actId="732"/>
          <ac:picMkLst>
            <pc:docMk/>
            <pc:sldMk cId="1450528890" sldId="376"/>
            <ac:picMk id="9" creationId="{001A4F7F-2F72-0E68-BCD4-DBD7E1A4C73F}"/>
          </ac:picMkLst>
        </pc:picChg>
        <pc:picChg chg="del">
          <ac:chgData name="Fabián Sanhueza" userId="c749adf2e4d41ece" providerId="LiveId" clId="{8E2B23E9-F53A-3741-9C79-7977105191A4}" dt="2025-04-01T15:04:59.651" v="1950" actId="478"/>
          <ac:picMkLst>
            <pc:docMk/>
            <pc:sldMk cId="1450528890" sldId="376"/>
            <ac:picMk id="12" creationId="{97E05A5F-8017-D2E6-C9D6-F2BD1FB98D67}"/>
          </ac:picMkLst>
        </pc:picChg>
        <pc:picChg chg="mod modCrop">
          <ac:chgData name="Fabián Sanhueza" userId="c749adf2e4d41ece" providerId="LiveId" clId="{8E2B23E9-F53A-3741-9C79-7977105191A4}" dt="2025-04-01T15:05:05.508" v="1952" actId="18131"/>
          <ac:picMkLst>
            <pc:docMk/>
            <pc:sldMk cId="1450528890" sldId="376"/>
            <ac:picMk id="14" creationId="{003ADC02-BAB5-4865-3A43-8068717BA07C}"/>
          </ac:picMkLst>
        </pc:picChg>
      </pc:sldChg>
    </pc:docChg>
  </pc:docChgLst>
  <pc:docChgLst>
    <pc:chgData name="Fabián Sanhueza" userId="c749adf2e4d41ece" providerId="LiveId" clId="{83F8905B-1C3C-E446-B538-B6BE231BE16D}"/>
    <pc:docChg chg="undo custSel addSld delSld modSld sldOrd modSection">
      <pc:chgData name="Fabián Sanhueza" userId="c749adf2e4d41ece" providerId="LiveId" clId="{83F8905B-1C3C-E446-B538-B6BE231BE16D}" dt="2025-02-28T16:03:48.872" v="353" actId="1076"/>
      <pc:docMkLst>
        <pc:docMk/>
      </pc:docMkLst>
      <pc:sldChg chg="del">
        <pc:chgData name="Fabián Sanhueza" userId="c749adf2e4d41ece" providerId="LiveId" clId="{83F8905B-1C3C-E446-B538-B6BE231BE16D}" dt="2025-02-28T16:00:02.336" v="13" actId="2696"/>
        <pc:sldMkLst>
          <pc:docMk/>
          <pc:sldMk cId="3302956057" sldId="257"/>
        </pc:sldMkLst>
      </pc:sldChg>
      <pc:sldChg chg="del">
        <pc:chgData name="Fabián Sanhueza" userId="c749adf2e4d41ece" providerId="LiveId" clId="{83F8905B-1C3C-E446-B538-B6BE231BE16D}" dt="2025-02-28T16:00:17.666" v="18" actId="2696"/>
        <pc:sldMkLst>
          <pc:docMk/>
          <pc:sldMk cId="859249303" sldId="305"/>
        </pc:sldMkLst>
      </pc:sldChg>
      <pc:sldChg chg="del">
        <pc:chgData name="Fabián Sanhueza" userId="c749adf2e4d41ece" providerId="LiveId" clId="{83F8905B-1C3C-E446-B538-B6BE231BE16D}" dt="2025-02-28T16:00:17.680" v="20" actId="2696"/>
        <pc:sldMkLst>
          <pc:docMk/>
          <pc:sldMk cId="1739828760" sldId="306"/>
        </pc:sldMkLst>
      </pc:sldChg>
      <pc:sldChg chg="del">
        <pc:chgData name="Fabián Sanhueza" userId="c749adf2e4d41ece" providerId="LiveId" clId="{83F8905B-1C3C-E446-B538-B6BE231BE16D}" dt="2025-02-28T16:00:17.667" v="19" actId="2696"/>
        <pc:sldMkLst>
          <pc:docMk/>
          <pc:sldMk cId="1182194215" sldId="307"/>
        </pc:sldMkLst>
      </pc:sldChg>
      <pc:sldChg chg="del">
        <pc:chgData name="Fabián Sanhueza" userId="c749adf2e4d41ece" providerId="LiveId" clId="{83F8905B-1C3C-E446-B538-B6BE231BE16D}" dt="2025-02-28T16:00:17.690" v="21" actId="2696"/>
        <pc:sldMkLst>
          <pc:docMk/>
          <pc:sldMk cId="734766253" sldId="308"/>
        </pc:sldMkLst>
      </pc:sldChg>
      <pc:sldChg chg="modSp mod">
        <pc:chgData name="Fabián Sanhueza" userId="c749adf2e4d41ece" providerId="LiveId" clId="{83F8905B-1C3C-E446-B538-B6BE231BE16D}" dt="2025-02-28T15:59:45.411" v="9" actId="20577"/>
        <pc:sldMkLst>
          <pc:docMk/>
          <pc:sldMk cId="3297025274" sldId="315"/>
        </pc:sldMkLst>
        <pc:spChg chg="mod">
          <ac:chgData name="Fabián Sanhueza" userId="c749adf2e4d41ece" providerId="LiveId" clId="{83F8905B-1C3C-E446-B538-B6BE231BE16D}" dt="2025-02-28T15:59:45.411" v="9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83F8905B-1C3C-E446-B538-B6BE231BE16D}" dt="2025-02-28T16:00:03.699" v="14" actId="2696"/>
        <pc:sldMkLst>
          <pc:docMk/>
          <pc:sldMk cId="1961933806" sldId="317"/>
        </pc:sldMkLst>
      </pc:sldChg>
      <pc:sldChg chg="del">
        <pc:chgData name="Fabián Sanhueza" userId="c749adf2e4d41ece" providerId="LiveId" clId="{83F8905B-1C3C-E446-B538-B6BE231BE16D}" dt="2025-02-28T16:00:04.291" v="15" actId="2696"/>
        <pc:sldMkLst>
          <pc:docMk/>
          <pc:sldMk cId="4002881318" sldId="321"/>
        </pc:sldMkLst>
      </pc:sldChg>
      <pc:sldChg chg="del">
        <pc:chgData name="Fabián Sanhueza" userId="c749adf2e4d41ece" providerId="LiveId" clId="{83F8905B-1C3C-E446-B538-B6BE231BE16D}" dt="2025-02-28T16:00:32.293" v="23" actId="2696"/>
        <pc:sldMkLst>
          <pc:docMk/>
          <pc:sldMk cId="2749596326" sldId="323"/>
        </pc:sldMkLst>
      </pc:sldChg>
      <pc:sldChg chg="del">
        <pc:chgData name="Fabián Sanhueza" userId="c749adf2e4d41ece" providerId="LiveId" clId="{83F8905B-1C3C-E446-B538-B6BE231BE16D}" dt="2025-02-28T16:00:32.278" v="22" actId="2696"/>
        <pc:sldMkLst>
          <pc:docMk/>
          <pc:sldMk cId="2226474265" sldId="324"/>
        </pc:sldMkLst>
      </pc:sldChg>
      <pc:sldChg chg="del">
        <pc:chgData name="Fabián Sanhueza" userId="c749adf2e4d41ece" providerId="LiveId" clId="{83F8905B-1C3C-E446-B538-B6BE231BE16D}" dt="2025-02-28T16:00:10.638" v="16" actId="2696"/>
        <pc:sldMkLst>
          <pc:docMk/>
          <pc:sldMk cId="4104266085" sldId="325"/>
        </pc:sldMkLst>
      </pc:sldChg>
      <pc:sldChg chg="del">
        <pc:chgData name="Fabián Sanhueza" userId="c749adf2e4d41ece" providerId="LiveId" clId="{83F8905B-1C3C-E446-B538-B6BE231BE16D}" dt="2025-02-28T16:00:10.655" v="17" actId="2696"/>
        <pc:sldMkLst>
          <pc:docMk/>
          <pc:sldMk cId="847764145" sldId="326"/>
        </pc:sldMkLst>
      </pc:sldChg>
      <pc:sldChg chg="add del ord">
        <pc:chgData name="Fabián Sanhueza" userId="c749adf2e4d41ece" providerId="LiveId" clId="{83F8905B-1C3C-E446-B538-B6BE231BE16D}" dt="2025-02-28T15:59:50.766" v="12" actId="20578"/>
        <pc:sldMkLst>
          <pc:docMk/>
          <pc:sldMk cId="885479318" sldId="328"/>
        </pc:sldMkLst>
      </pc:sldChg>
      <pc:sldChg chg="del">
        <pc:chgData name="Fabián Sanhueza" userId="c749adf2e4d41ece" providerId="LiveId" clId="{83F8905B-1C3C-E446-B538-B6BE231BE16D}" dt="2025-02-28T15:59:30.448" v="0" actId="2696"/>
        <pc:sldMkLst>
          <pc:docMk/>
          <pc:sldMk cId="250643940" sldId="330"/>
        </pc:sldMkLst>
      </pc:sldChg>
      <pc:sldChg chg="addSp delSp modSp add mod delAnim">
        <pc:chgData name="Fabián Sanhueza" userId="c749adf2e4d41ece" providerId="LiveId" clId="{83F8905B-1C3C-E446-B538-B6BE231BE16D}" dt="2025-02-28T16:03:48.872" v="353" actId="1076"/>
        <pc:sldMkLst>
          <pc:docMk/>
          <pc:sldMk cId="2133560426" sldId="330"/>
        </pc:sldMkLst>
      </pc:sldChg>
      <pc:sldChg chg="addSp modSp add mod">
        <pc:chgData name="Fabián Sanhueza" userId="c749adf2e4d41ece" providerId="LiveId" clId="{83F8905B-1C3C-E446-B538-B6BE231BE16D}" dt="2025-02-28T16:02:37.536" v="293" actId="1076"/>
        <pc:sldMkLst>
          <pc:docMk/>
          <pc:sldMk cId="1573336234" sldId="331"/>
        </pc:sldMkLst>
        <pc:spChg chg="mod">
          <ac:chgData name="Fabián Sanhueza" userId="c749adf2e4d41ece" providerId="LiveId" clId="{83F8905B-1C3C-E446-B538-B6BE231BE16D}" dt="2025-02-28T16:02:17.959" v="286" actId="20577"/>
          <ac:spMkLst>
            <pc:docMk/>
            <pc:sldMk cId="1573336234" sldId="331"/>
            <ac:spMk id="2" creationId="{153FE6E7-9423-0198-296A-1615F16ADA94}"/>
          </ac:spMkLst>
        </pc:spChg>
        <pc:spChg chg="add mod">
          <ac:chgData name="Fabián Sanhueza" userId="c749adf2e4d41ece" providerId="LiveId" clId="{83F8905B-1C3C-E446-B538-B6BE231BE16D}" dt="2025-02-28T16:02:37.536" v="293" actId="1076"/>
          <ac:spMkLst>
            <pc:docMk/>
            <pc:sldMk cId="1573336234" sldId="331"/>
            <ac:spMk id="9" creationId="{250FCC5F-2B47-A0E3-6872-AC1D86EC9A0C}"/>
          </ac:spMkLst>
        </pc:spChg>
        <pc:picChg chg="add mod">
          <ac:chgData name="Fabián Sanhueza" userId="c749adf2e4d41ece" providerId="LiveId" clId="{83F8905B-1C3C-E446-B538-B6BE231BE16D}" dt="2025-02-28T16:02:37.536" v="293" actId="1076"/>
          <ac:picMkLst>
            <pc:docMk/>
            <pc:sldMk cId="1573336234" sldId="331"/>
            <ac:picMk id="3" creationId="{D10B4ED0-65B1-8486-5F23-8A41A11469AD}"/>
          </ac:picMkLst>
        </pc:picChg>
      </pc:sldChg>
    </pc:docChg>
  </pc:docChgLst>
  <pc:docChgLst>
    <pc:chgData name="Fabián Sanhueza" userId="c749adf2e4d41ece" providerId="LiveId" clId="{386F4011-5D57-0341-82D4-B02F191833F3}"/>
    <pc:docChg chg="custSel addSld delSld modSld">
      <pc:chgData name="Fabián Sanhueza" userId="c749adf2e4d41ece" providerId="LiveId" clId="{386F4011-5D57-0341-82D4-B02F191833F3}" dt="2025-03-11T15:51:22.918" v="23"/>
      <pc:docMkLst>
        <pc:docMk/>
      </pc:docMkLst>
      <pc:sldChg chg="del">
        <pc:chgData name="Fabián Sanhueza" userId="c749adf2e4d41ece" providerId="LiveId" clId="{386F4011-5D57-0341-82D4-B02F191833F3}" dt="2025-03-11T15:50:34.812" v="0" actId="2696"/>
        <pc:sldMkLst>
          <pc:docMk/>
          <pc:sldMk cId="3137933092" sldId="256"/>
        </pc:sldMkLst>
      </pc:sldChg>
      <pc:sldChg chg="modSp mod">
        <pc:chgData name="Fabián Sanhueza" userId="c749adf2e4d41ece" providerId="LiveId" clId="{386F4011-5D57-0341-82D4-B02F191833F3}" dt="2025-03-11T15:50:37.678" v="8" actId="20577"/>
        <pc:sldMkLst>
          <pc:docMk/>
          <pc:sldMk cId="3297025274" sldId="315"/>
        </pc:sldMkLst>
        <pc:spChg chg="mod">
          <ac:chgData name="Fabián Sanhueza" userId="c749adf2e4d41ece" providerId="LiveId" clId="{386F4011-5D57-0341-82D4-B02F191833F3}" dt="2025-03-11T15:50:37.678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del">
        <pc:chgData name="Fabián Sanhueza" userId="c749adf2e4d41ece" providerId="LiveId" clId="{386F4011-5D57-0341-82D4-B02F191833F3}" dt="2025-03-11T15:50:42.696" v="9" actId="2696"/>
        <pc:sldMkLst>
          <pc:docMk/>
          <pc:sldMk cId="811762835" sldId="329"/>
        </pc:sldMkLst>
      </pc:sldChg>
      <pc:sldChg chg="modAnim">
        <pc:chgData name="Fabián Sanhueza" userId="c749adf2e4d41ece" providerId="LiveId" clId="{386F4011-5D57-0341-82D4-B02F191833F3}" dt="2025-03-11T15:50:54.702" v="10"/>
        <pc:sldMkLst>
          <pc:docMk/>
          <pc:sldMk cId="900369832" sldId="334"/>
        </pc:sldMkLst>
      </pc:sldChg>
      <pc:sldChg chg="delSp modSp add mod delAnim modAnim">
        <pc:chgData name="Fabián Sanhueza" userId="c749adf2e4d41ece" providerId="LiveId" clId="{386F4011-5D57-0341-82D4-B02F191833F3}" dt="2025-03-11T15:51:22.918" v="23"/>
        <pc:sldMkLst>
          <pc:docMk/>
          <pc:sldMk cId="2973569740" sldId="357"/>
        </pc:sldMkLst>
      </pc:sldChg>
    </pc:docChg>
  </pc:docChgLst>
  <pc:docChgLst>
    <pc:chgData name="Fabián Sanhueza" userId="c749adf2e4d41ece" providerId="LiveId" clId="{FE9BECFB-062F-9143-934D-76654314382B}"/>
    <pc:docChg chg="undo custSel addSld delSld modSld delSection modSection">
      <pc:chgData name="Fabián Sanhueza" userId="c749adf2e4d41ece" providerId="LiveId" clId="{FE9BECFB-062F-9143-934D-76654314382B}" dt="2025-03-05T21:08:56.799" v="3685" actId="1076"/>
      <pc:docMkLst>
        <pc:docMk/>
      </pc:docMkLst>
      <pc:sldChg chg="modSp mod">
        <pc:chgData name="Fabián Sanhueza" userId="c749adf2e4d41ece" providerId="LiveId" clId="{FE9BECFB-062F-9143-934D-76654314382B}" dt="2025-03-04T17:31:31.341" v="2538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FE9BECFB-062F-9143-934D-76654314382B}" dt="2025-03-04T10:51:42.838" v="393" actId="2696"/>
        <pc:sldMkLst>
          <pc:docMk/>
          <pc:sldMk cId="338112800" sldId="282"/>
        </pc:sldMkLst>
      </pc:sldChg>
      <pc:sldChg chg="del">
        <pc:chgData name="Fabián Sanhueza" userId="c749adf2e4d41ece" providerId="LiveId" clId="{FE9BECFB-062F-9143-934D-76654314382B}" dt="2025-03-04T10:51:42.805" v="390" actId="2696"/>
        <pc:sldMkLst>
          <pc:docMk/>
          <pc:sldMk cId="3352620229" sldId="303"/>
        </pc:sldMkLst>
      </pc:sldChg>
      <pc:sldChg chg="del">
        <pc:chgData name="Fabián Sanhueza" userId="c749adf2e4d41ece" providerId="LiveId" clId="{FE9BECFB-062F-9143-934D-76654314382B}" dt="2025-03-04T10:51:42.817" v="391" actId="2696"/>
        <pc:sldMkLst>
          <pc:docMk/>
          <pc:sldMk cId="1594168203" sldId="309"/>
        </pc:sldMkLst>
      </pc:sldChg>
      <pc:sldChg chg="del">
        <pc:chgData name="Fabián Sanhueza" userId="c749adf2e4d41ece" providerId="LiveId" clId="{FE9BECFB-062F-9143-934D-76654314382B}" dt="2025-03-04T10:51:42.826" v="392" actId="2696"/>
        <pc:sldMkLst>
          <pc:docMk/>
          <pc:sldMk cId="3077970306" sldId="310"/>
        </pc:sldMkLst>
      </pc:sldChg>
      <pc:sldChg chg="modSp mod">
        <pc:chgData name="Fabián Sanhueza" userId="c749adf2e4d41ece" providerId="LiveId" clId="{FE9BECFB-062F-9143-934D-76654314382B}" dt="2025-03-04T11:21:08.513" v="1576" actId="1076"/>
        <pc:sldMkLst>
          <pc:docMk/>
          <pc:sldMk cId="2860363997" sldId="311"/>
        </pc:sldMkLst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4" creationId="{126B8AF4-2519-47A5-863D-75BD0B45A6CF}"/>
          </ac:spMkLst>
        </pc:spChg>
        <pc:spChg chg="mod">
          <ac:chgData name="Fabián Sanhueza" userId="c749adf2e4d41ece" providerId="LiveId" clId="{FE9BECFB-062F-9143-934D-76654314382B}" dt="2025-03-04T10:45:57.674" v="223" actId="465"/>
          <ac:spMkLst>
            <pc:docMk/>
            <pc:sldMk cId="2860363997" sldId="311"/>
            <ac:spMk id="6" creationId="{EA5CD669-1323-44C6-8154-33CE030007DB}"/>
          </ac:spMkLst>
        </pc:spChg>
        <pc:spChg chg="mod">
          <ac:chgData name="Fabián Sanhueza" userId="c749adf2e4d41ece" providerId="LiveId" clId="{FE9BECFB-062F-9143-934D-76654314382B}" dt="2025-03-04T10:47:47.555" v="290" actId="20577"/>
          <ac:spMkLst>
            <pc:docMk/>
            <pc:sldMk cId="2860363997" sldId="311"/>
            <ac:spMk id="7" creationId="{ABB8AF62-D2D9-4199-A917-479310C03BDC}"/>
          </ac:spMkLst>
        </pc:spChg>
        <pc:spChg chg="mod">
          <ac:chgData name="Fabián Sanhueza" userId="c749adf2e4d41ece" providerId="LiveId" clId="{FE9BECFB-062F-9143-934D-76654314382B}" dt="2025-03-04T10:48:27.282" v="348" actId="20577"/>
          <ac:spMkLst>
            <pc:docMk/>
            <pc:sldMk cId="2860363997" sldId="311"/>
            <ac:spMk id="8" creationId="{C01E2952-E0EE-4B21-B0B0-9A1BE8B49730}"/>
          </ac:spMkLst>
        </pc:spChg>
        <pc:spChg chg="mod">
          <ac:chgData name="Fabián Sanhueza" userId="c749adf2e4d41ece" providerId="LiveId" clId="{FE9BECFB-062F-9143-934D-76654314382B}" dt="2025-03-04T11:16:03.601" v="1267" actId="115"/>
          <ac:spMkLst>
            <pc:docMk/>
            <pc:sldMk cId="2860363997" sldId="311"/>
            <ac:spMk id="9" creationId="{229A1BF3-0A77-49D1-812E-B8B88972A3A0}"/>
          </ac:spMkLst>
        </pc:spChg>
        <pc:grpChg chg="mod">
          <ac:chgData name="Fabián Sanhueza" userId="c749adf2e4d41ece" providerId="LiveId" clId="{FE9BECFB-062F-9143-934D-76654314382B}" dt="2025-03-04T11:21:08.513" v="1576" actId="1076"/>
          <ac:grpSpMkLst>
            <pc:docMk/>
            <pc:sldMk cId="2860363997" sldId="311"/>
            <ac:grpSpMk id="2" creationId="{667661E9-0414-B7A4-A2AF-930569D51D5F}"/>
          </ac:grpSpMkLst>
        </pc:grpChg>
      </pc:sldChg>
      <pc:sldChg chg="modSp mod">
        <pc:chgData name="Fabián Sanhueza" userId="c749adf2e4d41ece" providerId="LiveId" clId="{FE9BECFB-062F-9143-934D-76654314382B}" dt="2025-03-04T10:43:19.917" v="37" actId="20577"/>
        <pc:sldMkLst>
          <pc:docMk/>
          <pc:sldMk cId="3297025274" sldId="315"/>
        </pc:sldMkLst>
        <pc:spChg chg="mod">
          <ac:chgData name="Fabián Sanhueza" userId="c749adf2e4d41ece" providerId="LiveId" clId="{FE9BECFB-062F-9143-934D-76654314382B}" dt="2025-03-04T10:43:19.917" v="37" actId="20577"/>
          <ac:spMkLst>
            <pc:docMk/>
            <pc:sldMk cId="3297025274" sldId="315"/>
            <ac:spMk id="5" creationId="{DA86F1C6-E13C-FA86-EA8C-391B7A68A3C7}"/>
          </ac:spMkLst>
        </pc:spChg>
        <pc:spChg chg="mod">
          <ac:chgData name="Fabián Sanhueza" userId="c749adf2e4d41ece" providerId="LiveId" clId="{FE9BECFB-062F-9143-934D-76654314382B}" dt="2025-03-04T10:43:00.907" v="8" actId="20577"/>
          <ac:spMkLst>
            <pc:docMk/>
            <pc:sldMk cId="3297025274" sldId="315"/>
            <ac:spMk id="7" creationId="{4A9AE58A-1362-E80D-AE89-89CF4FFE368A}"/>
          </ac:spMkLst>
        </pc:spChg>
      </pc:sldChg>
      <pc:sldChg chg="addSp delSp modSp mod delAnim">
        <pc:chgData name="Fabián Sanhueza" userId="c749adf2e4d41ece" providerId="LiveId" clId="{FE9BECFB-062F-9143-934D-76654314382B}" dt="2025-03-04T17:27:46.326" v="2285" actId="20577"/>
        <pc:sldMkLst>
          <pc:docMk/>
          <pc:sldMk cId="1309898742" sldId="318"/>
        </pc:sldMkLst>
      </pc:sldChg>
      <pc:sldChg chg="delSp modSp mod delAnim modAnim">
        <pc:chgData name="Fabián Sanhueza" userId="c749adf2e4d41ece" providerId="LiveId" clId="{FE9BECFB-062F-9143-934D-76654314382B}" dt="2025-03-04T17:34:24.555" v="2792" actId="20577"/>
        <pc:sldMkLst>
          <pc:docMk/>
          <pc:sldMk cId="3543832455" sldId="320"/>
        </pc:sldMkLst>
        <pc:spChg chg="mod">
          <ac:chgData name="Fabián Sanhueza" userId="c749adf2e4d41ece" providerId="LiveId" clId="{FE9BECFB-062F-9143-934D-76654314382B}" dt="2025-03-04T10:56:36.120" v="485" actId="1076"/>
          <ac:spMkLst>
            <pc:docMk/>
            <pc:sldMk cId="3543832455" sldId="320"/>
            <ac:spMk id="2" creationId="{80F9374C-7513-4E86-05A0-8C1C04A17FC1}"/>
          </ac:spMkLst>
        </pc:spChg>
        <pc:spChg chg="mod">
          <ac:chgData name="Fabián Sanhueza" userId="c749adf2e4d41ece" providerId="LiveId" clId="{FE9BECFB-062F-9143-934D-76654314382B}" dt="2025-03-04T11:05:11.975" v="762" actId="20577"/>
          <ac:spMkLst>
            <pc:docMk/>
            <pc:sldMk cId="3543832455" sldId="320"/>
            <ac:spMk id="3" creationId="{50B3108B-F3E4-E6BC-C90B-BB496E523C78}"/>
          </ac:spMkLst>
        </pc:spChg>
      </pc:sldChg>
      <pc:sldChg chg="del">
        <pc:chgData name="Fabián Sanhueza" userId="c749adf2e4d41ece" providerId="LiveId" clId="{FE9BECFB-062F-9143-934D-76654314382B}" dt="2025-03-04T10:43:33.680" v="40" actId="2696"/>
        <pc:sldMkLst>
          <pc:docMk/>
          <pc:sldMk cId="936159151" sldId="322"/>
        </pc:sldMkLst>
      </pc:sldChg>
      <pc:sldChg chg="modSp del modAnim">
        <pc:chgData name="Fabián Sanhueza" userId="c749adf2e4d41ece" providerId="LiveId" clId="{FE9BECFB-062F-9143-934D-76654314382B}" dt="2025-03-04T10:43:31.389" v="39" actId="2696"/>
        <pc:sldMkLst>
          <pc:docMk/>
          <pc:sldMk cId="885479318" sldId="328"/>
        </pc:sldMkLst>
      </pc:sldChg>
      <pc:sldChg chg="addSp delSp modSp mod modAnim">
        <pc:chgData name="Fabián Sanhueza" userId="c749adf2e4d41ece" providerId="LiveId" clId="{FE9BECFB-062F-9143-934D-76654314382B}" dt="2025-03-04T17:35:37.058" v="2821" actId="20577"/>
        <pc:sldMkLst>
          <pc:docMk/>
          <pc:sldMk cId="2133560426" sldId="330"/>
        </pc:sldMkLst>
      </pc:sldChg>
      <pc:sldChg chg="addSp modSp mod">
        <pc:chgData name="Fabián Sanhueza" userId="c749adf2e4d41ece" providerId="LiveId" clId="{FE9BECFB-062F-9143-934D-76654314382B}" dt="2025-03-04T18:03:25.204" v="3659" actId="1076"/>
        <pc:sldMkLst>
          <pc:docMk/>
          <pc:sldMk cId="1573336234" sldId="331"/>
        </pc:sldMkLst>
      </pc:sldChg>
      <pc:sldChg chg="delSp modSp add mod modAnim">
        <pc:chgData name="Fabián Sanhueza" userId="c749adf2e4d41ece" providerId="LiveId" clId="{FE9BECFB-062F-9143-934D-76654314382B}" dt="2025-03-04T17:34:27.296" v="2794" actId="20577"/>
        <pc:sldMkLst>
          <pc:docMk/>
          <pc:sldMk cId="2087265197" sldId="332"/>
        </pc:sldMkLst>
      </pc:sldChg>
      <pc:sldChg chg="delSp modSp add mod modAnim">
        <pc:chgData name="Fabián Sanhueza" userId="c749adf2e4d41ece" providerId="LiveId" clId="{FE9BECFB-062F-9143-934D-76654314382B}" dt="2025-03-04T17:34:29.439" v="2796" actId="20577"/>
        <pc:sldMkLst>
          <pc:docMk/>
          <pc:sldMk cId="1748455693" sldId="333"/>
        </pc:sldMkLst>
      </pc:sldChg>
      <pc:sldChg chg="delSp modSp add mod modAnim">
        <pc:chgData name="Fabián Sanhueza" userId="c749adf2e4d41ece" providerId="LiveId" clId="{FE9BECFB-062F-9143-934D-76654314382B}" dt="2025-03-04T17:34:33.590" v="2798" actId="20577"/>
        <pc:sldMkLst>
          <pc:docMk/>
          <pc:sldMk cId="900369832" sldId="334"/>
        </pc:sldMkLst>
      </pc:sldChg>
      <pc:sldChg chg="addSp delSp modSp add mod delAnim modAnim">
        <pc:chgData name="Fabián Sanhueza" userId="c749adf2e4d41ece" providerId="LiveId" clId="{FE9BECFB-062F-9143-934D-76654314382B}" dt="2025-03-04T17:34:35.305" v="2800" actId="20577"/>
        <pc:sldMkLst>
          <pc:docMk/>
          <pc:sldMk cId="4221189593" sldId="335"/>
        </pc:sldMkLst>
      </pc:sldChg>
      <pc:sldChg chg="addSp delSp modSp add mod addAnim delAnim modAnim">
        <pc:chgData name="Fabián Sanhueza" userId="c749adf2e4d41ece" providerId="LiveId" clId="{FE9BECFB-062F-9143-934D-76654314382B}" dt="2025-03-04T17:34:38.270" v="2802" actId="20577"/>
        <pc:sldMkLst>
          <pc:docMk/>
          <pc:sldMk cId="3582056332" sldId="336"/>
        </pc:sldMkLst>
      </pc:sldChg>
      <pc:sldChg chg="add del">
        <pc:chgData name="Fabián Sanhueza" userId="c749adf2e4d41ece" providerId="LiveId" clId="{FE9BECFB-062F-9143-934D-76654314382B}" dt="2025-03-04T17:23:37.530" v="2251" actId="2696"/>
        <pc:sldMkLst>
          <pc:docMk/>
          <pc:sldMk cId="1772220895" sldId="337"/>
        </pc:sldMkLst>
      </pc:sldChg>
      <pc:sldChg chg="addSp delSp modSp add mod delAnim modAnim">
        <pc:chgData name="Fabián Sanhueza" userId="c749adf2e4d41ece" providerId="LiveId" clId="{FE9BECFB-062F-9143-934D-76654314382B}" dt="2025-03-04T17:36:11.884" v="2827"/>
        <pc:sldMkLst>
          <pc:docMk/>
          <pc:sldMk cId="3439936880" sldId="338"/>
        </pc:sldMkLst>
      </pc:sldChg>
      <pc:sldChg chg="addSp delSp modSp add mod">
        <pc:chgData name="Fabián Sanhueza" userId="c749adf2e4d41ece" providerId="LiveId" clId="{FE9BECFB-062F-9143-934D-76654314382B}" dt="2025-03-04T17:27:48.711" v="2286" actId="20577"/>
        <pc:sldMkLst>
          <pc:docMk/>
          <pc:sldMk cId="273163328" sldId="339"/>
        </pc:sldMkLst>
      </pc:sldChg>
      <pc:sldChg chg="addSp delSp modSp add mod">
        <pc:chgData name="Fabián Sanhueza" userId="c749adf2e4d41ece" providerId="LiveId" clId="{FE9BECFB-062F-9143-934D-76654314382B}" dt="2025-03-04T17:27:51.344" v="2287" actId="20577"/>
        <pc:sldMkLst>
          <pc:docMk/>
          <pc:sldMk cId="1831894018" sldId="340"/>
        </pc:sldMkLst>
      </pc:sldChg>
      <pc:sldChg chg="addSp delSp modSp add mod delAnim">
        <pc:chgData name="Fabián Sanhueza" userId="c749adf2e4d41ece" providerId="LiveId" clId="{FE9BECFB-062F-9143-934D-76654314382B}" dt="2025-03-04T17:29:04.446" v="2309" actId="1076"/>
        <pc:sldMkLst>
          <pc:docMk/>
          <pc:sldMk cId="1082155955" sldId="341"/>
        </pc:sldMkLst>
      </pc:sldChg>
      <pc:sldChg chg="new del">
        <pc:chgData name="Fabián Sanhueza" userId="c749adf2e4d41ece" providerId="LiveId" clId="{FE9BECFB-062F-9143-934D-76654314382B}" dt="2025-03-04T17:28:40.829" v="2289" actId="680"/>
        <pc:sldMkLst>
          <pc:docMk/>
          <pc:sldMk cId="2174834522" sldId="341"/>
        </pc:sldMkLst>
      </pc:sldChg>
      <pc:sldChg chg="modSp add mod modAnim">
        <pc:chgData name="Fabián Sanhueza" userId="c749adf2e4d41ece" providerId="LiveId" clId="{FE9BECFB-062F-9143-934D-76654314382B}" dt="2025-03-04T17:33:54.157" v="2761" actId="20577"/>
        <pc:sldMkLst>
          <pc:docMk/>
          <pc:sldMk cId="1238699436" sldId="342"/>
        </pc:sldMkLst>
      </pc:sldChg>
      <pc:sldChg chg="modSp add modAnim">
        <pc:chgData name="Fabián Sanhueza" userId="c749adf2e4d41ece" providerId="LiveId" clId="{FE9BECFB-062F-9143-934D-76654314382B}" dt="2025-03-04T17:34:13.574" v="2790" actId="20577"/>
        <pc:sldMkLst>
          <pc:docMk/>
          <pc:sldMk cId="656870763" sldId="343"/>
        </pc:sldMkLst>
      </pc:sldChg>
      <pc:sldChg chg="addSp modSp add mod modAnim">
        <pc:chgData name="Fabián Sanhueza" userId="c749adf2e4d41ece" providerId="LiveId" clId="{FE9BECFB-062F-9143-934D-76654314382B}" dt="2025-03-04T17:46:18.819" v="3655" actId="20577"/>
        <pc:sldMkLst>
          <pc:docMk/>
          <pc:sldMk cId="266572886" sldId="344"/>
        </pc:sldMkLst>
      </pc:sldChg>
      <pc:sldChg chg="modSp add modAnim">
        <pc:chgData name="Fabián Sanhueza" userId="c749adf2e4d41ece" providerId="LiveId" clId="{FE9BECFB-062F-9143-934D-76654314382B}" dt="2025-03-04T17:46:27.855" v="3657" actId="20577"/>
        <pc:sldMkLst>
          <pc:docMk/>
          <pc:sldMk cId="1276697026" sldId="345"/>
        </pc:sldMkLst>
      </pc:sldChg>
      <pc:sldChg chg="delSp modSp add mod delAnim">
        <pc:chgData name="Fabián Sanhueza" userId="c749adf2e4d41ece" providerId="LiveId" clId="{FE9BECFB-062F-9143-934D-76654314382B}" dt="2025-03-05T21:08:56.799" v="3685" actId="1076"/>
        <pc:sldMkLst>
          <pc:docMk/>
          <pc:sldMk cId="1640594691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238C-727D-FE49-B326-F9E9E9A0231C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B5BB-75C7-044D-AAC0-073B5539FE4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0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23-10-25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FED22-75D6-3D76-C8FF-9D61A071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23EF2C-4D5A-7398-BE62-9D136ECA1E96}"/>
              </a:ext>
            </a:extLst>
          </p:cNvPr>
          <p:cNvSpPr txBox="1"/>
          <p:nvPr/>
        </p:nvSpPr>
        <p:spPr>
          <a:xfrm>
            <a:off x="1452726" y="63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u="sng" dirty="0">
                <a:latin typeface="Aptos" panose="020B0004020202020204" pitchFamily="34" charset="0"/>
              </a:rPr>
              <a:t>Objetivo de aprendizaje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B49741E8-07A0-1E5C-9D68-CFBCB1173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4AF499-81A3-6F93-67C4-6BADD805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" y="606268"/>
            <a:ext cx="720000" cy="7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D4BCB6-4504-EAF9-144D-FD8FAE602F11}"/>
              </a:ext>
            </a:extLst>
          </p:cNvPr>
          <p:cNvSpPr txBox="1"/>
          <p:nvPr/>
        </p:nvSpPr>
        <p:spPr>
          <a:xfrm>
            <a:off x="1452725" y="1351320"/>
            <a:ext cx="1033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" panose="020B0004020202020204" pitchFamily="34" charset="0"/>
              </a:rPr>
              <a:t>Resolver ejercicios de área y perímetro</a:t>
            </a:r>
            <a:br>
              <a:rPr lang="es-CL" sz="4000" dirty="0">
                <a:latin typeface="Aptos" panose="020B0004020202020204" pitchFamily="34" charset="0"/>
              </a:rPr>
            </a:br>
            <a:r>
              <a:rPr lang="es-CL" sz="4000" dirty="0">
                <a:latin typeface="Aptos" panose="020B0004020202020204" pitchFamily="34" charset="0"/>
              </a:rPr>
              <a:t>de sector circular.</a:t>
            </a:r>
          </a:p>
        </p:txBody>
      </p:sp>
    </p:spTree>
    <p:extLst>
      <p:ext uri="{BB962C8B-B14F-4D97-AF65-F5344CB8AC3E}">
        <p14:creationId xmlns:p14="http://schemas.microsoft.com/office/powerpoint/2010/main" val="241478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0343F-33CF-0B54-E45F-96BFB1CE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BD7551-FB3A-863C-0CEA-8FDA054691F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EFA0DA-F137-234C-512C-948C337D2EE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3F64D9-FA8F-F9AE-F8EB-517B8916BAF8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12A4498-9ABD-8D85-DB55-C3C08029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9EAD4D-E269-33AD-D655-5C685A6F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D80B1C-F945-C4FD-7FE3-4BBC553D48D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Pausa activa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E7E6A3-82A5-3B09-4112-5AF61CC764AC}"/>
              </a:ext>
            </a:extLst>
          </p:cNvPr>
          <p:cNvSpPr txBox="1"/>
          <p:nvPr/>
        </p:nvSpPr>
        <p:spPr>
          <a:xfrm>
            <a:off x="6398405" y="2828835"/>
            <a:ext cx="549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Todos de pie para </a:t>
            </a:r>
            <a:br>
              <a:rPr lang="es-CL" sz="3600" dirty="0"/>
            </a:br>
            <a:r>
              <a:rPr lang="es-CL" sz="3600" dirty="0"/>
              <a:t>una pausa activa.</a:t>
            </a:r>
          </a:p>
        </p:txBody>
      </p:sp>
      <p:pic>
        <p:nvPicPr>
          <p:cNvPr id="1026" name="Picture 2" descr="Kids Warmer: Stand up, sit down — TEFL Lemon: Free ESL lesson ideas and  great content for TEFL teachers">
            <a:extLst>
              <a:ext uri="{FF2B5EF4-FFF2-40B4-BE49-F238E27FC236}">
                <a16:creationId xmlns:a16="http://schemas.microsoft.com/office/drawing/2014/main" id="{4B3675B7-8FDA-BA71-1034-604B2412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3" y="1595352"/>
            <a:ext cx="4457854" cy="44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6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86BE7-2B70-45AA-49BF-BBFFC31F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1244FA1-D0D9-6EFD-9678-60EC0F321BE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090661-8ADB-0783-EFE5-5C337B4232BE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413C87-7796-407B-AA85-BF964B72BB97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615490A-6D5D-8473-DDD6-388BC4CB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087300-BCA8-8931-33B9-DEF64632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5874AB-F187-9207-B980-58E7D6F24D9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Formulario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19E2F31-31C4-6E90-080C-E285A7647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80" y="1112067"/>
            <a:ext cx="9819640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91D26-1BE0-5D3B-95AC-45380CA9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B97340-9A4D-8C6E-1F63-F8A453CF23D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014779B-2A4D-AE69-25E3-25D6487F4D8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585691-6F31-22AB-4DD0-E683DE6555EF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43B7384-DE06-0F5D-CE88-93161950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F8DDDD-6457-C7AE-906D-10CBB1B2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1324BB5-D6D7-E23A-7EFB-931278FA3A83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Importante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B106FA-CE4F-BD84-F9B7-95E92A8E318F}"/>
                  </a:ext>
                </a:extLst>
              </p:cNvPr>
              <p:cNvSpPr txBox="1"/>
              <p:nvPr/>
            </p:nvSpPr>
            <p:spPr>
              <a:xfrm>
                <a:off x="1363380" y="3065639"/>
                <a:ext cx="36118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sz="4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4400" dirty="0"/>
                  <a:t> expresado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9B106FA-CE4F-BD84-F9B7-95E92A8E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80" y="3065639"/>
                <a:ext cx="3611880" cy="769441"/>
              </a:xfrm>
              <a:prstGeom prst="rect">
                <a:avLst/>
              </a:prstGeom>
              <a:blipFill>
                <a:blip r:embed="rId4"/>
                <a:stretch>
                  <a:fillRect t="-16393" r="-702" b="-377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2A45BC-34ED-E48B-D101-0C571686E708}"/>
                  </a:ext>
                </a:extLst>
              </p:cNvPr>
              <p:cNvSpPr txBox="1"/>
              <p:nvPr/>
            </p:nvSpPr>
            <p:spPr>
              <a:xfrm>
                <a:off x="7338660" y="3065639"/>
                <a:ext cx="36118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sz="4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4400" dirty="0"/>
                  <a:t> aproximado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2A45BC-34ED-E48B-D101-0C571686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660" y="3065639"/>
                <a:ext cx="3611880" cy="769441"/>
              </a:xfrm>
              <a:prstGeom prst="rect">
                <a:avLst/>
              </a:prstGeom>
              <a:blipFill>
                <a:blip r:embed="rId5"/>
                <a:stretch>
                  <a:fillRect t="-16393" r="-5245" b="-377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layful Cartoon Pi Character Illustration, Cartoon Clipart, Character  Clipart, Math PNG Transparent Image and Clipart for Free Download">
            <a:extLst>
              <a:ext uri="{FF2B5EF4-FFF2-40B4-BE49-F238E27FC236}">
                <a16:creationId xmlns:a16="http://schemas.microsoft.com/office/drawing/2014/main" id="{C5EFD9BE-E425-8CE6-2536-FAE3B672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0" y="1365953"/>
            <a:ext cx="192786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5E7D756-B191-FE8F-3387-E61C378EBAB1}"/>
              </a:ext>
            </a:extLst>
          </p:cNvPr>
          <p:cNvSpPr txBox="1"/>
          <p:nvPr/>
        </p:nvSpPr>
        <p:spPr>
          <a:xfrm>
            <a:off x="815542" y="4188631"/>
            <a:ext cx="4707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Se mantiene en la fórmula como una letra, sin reemplazarlo.</a:t>
            </a:r>
          </a:p>
          <a:p>
            <a:pPr marL="342900" indent="-342900">
              <a:buFont typeface="Wingdings" pitchFamily="2" charset="2"/>
              <a:buChar char="ü"/>
            </a:pPr>
            <a:endParaRPr lang="es-CL" sz="2400" dirty="0">
              <a:latin typeface="Aptos Narrow" panose="020B00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El resultado queda </a:t>
            </a:r>
            <a:r>
              <a:rPr lang="es-CL" sz="2400" b="1" u="sng" dirty="0">
                <a:latin typeface="Aptos Narrow" panose="020B0004020202020204" pitchFamily="34" charset="0"/>
              </a:rPr>
              <a:t>CON</a:t>
            </a:r>
            <a:r>
              <a:rPr lang="es-CL" sz="2400" dirty="0">
                <a:latin typeface="Aptos Narrow" panose="020B0004020202020204" pitchFamily="34" charset="0"/>
              </a:rPr>
              <a:t> la letra π antes de la unidad de medida.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D05C94F-46A1-C15A-33AE-CB1D789C8C1B}"/>
              </a:ext>
            </a:extLst>
          </p:cNvPr>
          <p:cNvSpPr txBox="1"/>
          <p:nvPr/>
        </p:nvSpPr>
        <p:spPr>
          <a:xfrm>
            <a:off x="6790822" y="4181831"/>
            <a:ext cx="4707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Se reemplaza por un número como 3,14 o 3, según el caso.</a:t>
            </a:r>
          </a:p>
          <a:p>
            <a:pPr marL="342900" indent="-342900">
              <a:buFont typeface="Wingdings" pitchFamily="2" charset="2"/>
              <a:buChar char="ü"/>
            </a:pPr>
            <a:endParaRPr lang="es-CL" sz="2400" dirty="0">
              <a:latin typeface="Aptos Narrow" panose="020B00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s-CL" sz="2400" dirty="0">
                <a:latin typeface="Aptos Narrow" panose="020B0004020202020204" pitchFamily="34" charset="0"/>
              </a:rPr>
              <a:t>El resultado queda </a:t>
            </a:r>
            <a:r>
              <a:rPr lang="es-CL" sz="2400" b="1" u="sng" dirty="0">
                <a:latin typeface="Aptos Narrow" panose="020B0004020202020204" pitchFamily="34" charset="0"/>
              </a:rPr>
              <a:t>SIN</a:t>
            </a:r>
            <a:r>
              <a:rPr lang="es-CL" sz="2400" dirty="0">
                <a:latin typeface="Aptos Narrow" panose="020B0004020202020204" pitchFamily="34" charset="0"/>
              </a:rPr>
              <a:t> la letra π antes de la unidad de medida.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56DCCD1-CEC1-D162-4393-DA440A4936D8}"/>
              </a:ext>
            </a:extLst>
          </p:cNvPr>
          <p:cNvSpPr/>
          <p:nvPr/>
        </p:nvSpPr>
        <p:spPr>
          <a:xfrm>
            <a:off x="497239" y="2865120"/>
            <a:ext cx="5344160" cy="3951188"/>
          </a:xfrm>
          <a:custGeom>
            <a:avLst/>
            <a:gdLst>
              <a:gd name="connsiteX0" fmla="*/ 0 w 5344160"/>
              <a:gd name="connsiteY0" fmla="*/ 1975594 h 3951188"/>
              <a:gd name="connsiteX1" fmla="*/ 2672080 w 5344160"/>
              <a:gd name="connsiteY1" fmla="*/ 0 h 3951188"/>
              <a:gd name="connsiteX2" fmla="*/ 5344160 w 5344160"/>
              <a:gd name="connsiteY2" fmla="*/ 1975594 h 3951188"/>
              <a:gd name="connsiteX3" fmla="*/ 2672080 w 5344160"/>
              <a:gd name="connsiteY3" fmla="*/ 3951188 h 3951188"/>
              <a:gd name="connsiteX4" fmla="*/ 0 w 5344160"/>
              <a:gd name="connsiteY4" fmla="*/ 1975594 h 395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160" h="3951188" extrusionOk="0">
                <a:moveTo>
                  <a:pt x="0" y="1975594"/>
                </a:moveTo>
                <a:cubicBezTo>
                  <a:pt x="-47782" y="855031"/>
                  <a:pt x="1081776" y="42994"/>
                  <a:pt x="2672080" y="0"/>
                </a:cubicBezTo>
                <a:cubicBezTo>
                  <a:pt x="4192152" y="9331"/>
                  <a:pt x="5251490" y="887451"/>
                  <a:pt x="5344160" y="1975594"/>
                </a:cubicBezTo>
                <a:cubicBezTo>
                  <a:pt x="5310297" y="3099753"/>
                  <a:pt x="4112071" y="4148832"/>
                  <a:pt x="2672080" y="3951188"/>
                </a:cubicBezTo>
                <a:cubicBezTo>
                  <a:pt x="1178610" y="3941492"/>
                  <a:pt x="117910" y="3123023"/>
                  <a:pt x="0" y="1975594"/>
                </a:cubicBezTo>
                <a:close/>
              </a:path>
            </a:pathLst>
          </a:custGeom>
          <a:noFill/>
          <a:ln w="38100">
            <a:solidFill>
              <a:srgbClr val="FA636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31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0369D-DFEE-D9B4-82D5-B438AE6F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0103CB-34A1-6C20-D4B0-A7013B0B733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A9BDCF1-0E55-5BD5-C8E4-3B4E0B6FA76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79360B-8FCD-1178-7A50-95ABD012C09E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DC71095-55D1-4E4F-FCF9-C4A0C6CD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A5FAE1-215E-DB13-816F-8236A98E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84C9D0-9FC2-9080-6480-64A043EFD689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56E3E9F-D5DA-ACAD-64AC-CF6196EBB338}"/>
              </a:ext>
            </a:extLst>
          </p:cNvPr>
          <p:cNvGrpSpPr/>
          <p:nvPr/>
        </p:nvGrpSpPr>
        <p:grpSpPr>
          <a:xfrm>
            <a:off x="443652" y="1316250"/>
            <a:ext cx="5411262" cy="5016057"/>
            <a:chOff x="443652" y="1316250"/>
            <a:chExt cx="5411262" cy="501605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D513C2C-B7C8-57C4-B247-1B52A0E4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652" y="1316250"/>
              <a:ext cx="5411262" cy="50160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902AACF-F1D8-6001-B581-0097AB615CFA}"/>
                </a:ext>
              </a:extLst>
            </p:cNvPr>
            <p:cNvSpPr/>
            <p:nvPr/>
          </p:nvSpPr>
          <p:spPr>
            <a:xfrm>
              <a:off x="2905760" y="2814320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DE46106-451C-70E0-8A58-9167D3A27725}"/>
                </a:ext>
              </a:extLst>
            </p:cNvPr>
            <p:cNvSpPr/>
            <p:nvPr/>
          </p:nvSpPr>
          <p:spPr>
            <a:xfrm>
              <a:off x="3606800" y="3245159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B8A8847-77AD-0626-D83A-A309E444DF07}"/>
                </a:ext>
              </a:extLst>
            </p:cNvPr>
            <p:cNvSpPr/>
            <p:nvPr/>
          </p:nvSpPr>
          <p:spPr>
            <a:xfrm>
              <a:off x="2265680" y="3275639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86E59ED-9706-09FD-989B-8D06BAB0A7BF}"/>
                </a:ext>
              </a:extLst>
            </p:cNvPr>
            <p:cNvSpPr/>
            <p:nvPr/>
          </p:nvSpPr>
          <p:spPr>
            <a:xfrm>
              <a:off x="2265680" y="4074160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F2507BF-28AE-A232-E55D-0B5F837A9AD0}"/>
                </a:ext>
              </a:extLst>
            </p:cNvPr>
            <p:cNvSpPr/>
            <p:nvPr/>
          </p:nvSpPr>
          <p:spPr>
            <a:xfrm>
              <a:off x="2905760" y="4373350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B2F8293-A6CC-5AD7-8747-AB998A75E564}"/>
                </a:ext>
              </a:extLst>
            </p:cNvPr>
            <p:cNvSpPr/>
            <p:nvPr/>
          </p:nvSpPr>
          <p:spPr>
            <a:xfrm>
              <a:off x="3603097" y="4007590"/>
              <a:ext cx="457200" cy="365760"/>
            </a:xfrm>
            <a:prstGeom prst="rect">
              <a:avLst/>
            </a:prstGeom>
            <a:solidFill>
              <a:srgbClr val="CE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85A1ED-9DA9-1F49-ACE5-B5444BDE0793}"/>
              </a:ext>
            </a:extLst>
          </p:cNvPr>
          <p:cNvSpPr txBox="1"/>
          <p:nvPr/>
        </p:nvSpPr>
        <p:spPr>
          <a:xfrm>
            <a:off x="6337088" y="1438170"/>
            <a:ext cx="5581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dirty="0"/>
              <a:t>En la figura de la derecha, </a:t>
            </a:r>
            <a:br>
              <a:rPr lang="es-419" sz="3200" dirty="0"/>
            </a:br>
            <a:r>
              <a:rPr lang="es-419" sz="3200" b="1" dirty="0"/>
              <a:t>¿cuánto mide cada ángulo?</a:t>
            </a:r>
            <a:endParaRPr lang="es-CL" sz="3200" b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DC96245-119E-DD1B-BEF3-FF82B6402C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F4F7"/>
              </a:clrFrom>
              <a:clrTo>
                <a:srgbClr val="EFF4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1082" y="3259856"/>
            <a:ext cx="2673286" cy="17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2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A0ED3-94C3-9E37-F0D0-76DA5231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AE5B02-69ED-2AD9-6294-0AFD1A1C0A5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57C1DB-E0F8-E460-5FC7-50860D019195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95A2DC-C63B-91B0-CB59-83B95CEDF763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DF3C02D-A186-CB8B-AD34-8A708F90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C36AE8-7E87-48F7-7439-6C04B11E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B6596E-FB30-D5BE-FF8A-3779E0A3865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2A46D3-F3B2-736F-972B-BB8136E58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6" y="1209927"/>
            <a:ext cx="7664404" cy="8698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A6E674-500E-F8BE-8E63-E97E95A0A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679" y="1123539"/>
            <a:ext cx="3446551" cy="34917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E890F5-C7AB-AB07-DAD9-71A26FA72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5219181"/>
            <a:ext cx="11842250" cy="124796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2ED0128-CEDF-1CA6-BA44-B37A8FD570BE}"/>
              </a:ext>
            </a:extLst>
          </p:cNvPr>
          <p:cNvSpPr/>
          <p:nvPr/>
        </p:nvSpPr>
        <p:spPr>
          <a:xfrm>
            <a:off x="260396" y="1719132"/>
            <a:ext cx="2726644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317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1522-DC39-FCEA-1153-DD28C393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537BD6-737C-B93D-34DF-B4166BC6FDB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4CB75A-8C28-50EB-B5E7-FDA4A309E01A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EF3C87C-13FA-4A28-9E7B-24561DFF329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1943BE-ACB5-A8C8-6BA4-AB9DF956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22209E-9FBF-7DB7-B9BE-D1B40B75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2E88EF4-C41D-A276-6A0A-EF46273F06EF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B6D0624-AAAA-0C48-BDFA-F81792C8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9" y="1208866"/>
            <a:ext cx="7841201" cy="11380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0A259B-3884-AE8A-CCCB-64E853370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571" y="1692114"/>
            <a:ext cx="3979270" cy="4102571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69B3059-E742-6369-2FD9-A075311B5D56}"/>
              </a:ext>
            </a:extLst>
          </p:cNvPr>
          <p:cNvCxnSpPr/>
          <p:nvPr/>
        </p:nvCxnSpPr>
        <p:spPr>
          <a:xfrm flipV="1">
            <a:off x="8801320" y="4923085"/>
            <a:ext cx="912240" cy="9122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B38B063-CF3B-A768-5F21-261A1434015B}"/>
              </a:ext>
            </a:extLst>
          </p:cNvPr>
          <p:cNvSpPr txBox="1"/>
          <p:nvPr/>
        </p:nvSpPr>
        <p:spPr>
          <a:xfrm>
            <a:off x="8392160" y="5908601"/>
            <a:ext cx="52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?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E65BE65-B21F-C860-A272-3E8B7587E35D}"/>
              </a:ext>
            </a:extLst>
          </p:cNvPr>
          <p:cNvSpPr/>
          <p:nvPr/>
        </p:nvSpPr>
        <p:spPr>
          <a:xfrm>
            <a:off x="333053" y="1957613"/>
            <a:ext cx="2580640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FFF84C9-CEC8-0D50-A781-B2BEE93EE6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6" t="21223" r="67548" b="17680"/>
          <a:stretch>
            <a:fillRect/>
          </a:stretch>
        </p:blipFill>
        <p:spPr>
          <a:xfrm>
            <a:off x="391159" y="4271451"/>
            <a:ext cx="3431541" cy="20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2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2F2DB-2098-3685-8160-0EE3EDAC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B5EA36-CA74-1143-1440-1BCE364F753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E0F6FF-2AA2-6D7E-61A4-D1D7538E5B6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846E02-94C0-747A-D02E-B51040CA1D1B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4361DE-61FC-02AD-C1C5-31100DB6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D92EE5-A2CB-EDC4-3385-A66EF6C5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02A5E1-5C2C-1C08-4BE9-4A1B7A33A826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9CF8B8-FE7E-7BCC-57EE-745EA71AD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123539"/>
            <a:ext cx="5927019" cy="15282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CD18F8A-5D89-E401-2A2B-6B84FF816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31" y="1198880"/>
            <a:ext cx="4799400" cy="427736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28B994F-D4A7-4D4C-F81B-D9ECCA5A6F74}"/>
              </a:ext>
            </a:extLst>
          </p:cNvPr>
          <p:cNvSpPr/>
          <p:nvPr/>
        </p:nvSpPr>
        <p:spPr>
          <a:xfrm>
            <a:off x="2245360" y="2225040"/>
            <a:ext cx="2580640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4C0D61B-6AB8-6006-8AD3-D04C273A4B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645" t="14423"/>
          <a:stretch>
            <a:fillRect/>
          </a:stretch>
        </p:blipFill>
        <p:spPr>
          <a:xfrm>
            <a:off x="368300" y="3414395"/>
            <a:ext cx="6464986" cy="28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69B9-B220-6C65-D0C2-B698CB10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1911CE-033D-D816-8B9C-391E2E6B850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EAB38D-B25D-89C4-7763-912D57B8C8D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2D8EC8-6190-F10A-FC4B-056FACBD0AC4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673DE3-0560-426C-2386-F5CFB2196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85820A-FC2C-D62B-1DDA-B229C8F6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6FF3B8-F0C3-77C8-D641-959E994A1098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Práctica guiada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287B8D-43E1-FDF2-4EC6-48976C499E7A}"/>
              </a:ext>
            </a:extLst>
          </p:cNvPr>
          <p:cNvSpPr txBox="1"/>
          <p:nvPr/>
        </p:nvSpPr>
        <p:spPr>
          <a:xfrm>
            <a:off x="271238" y="1206500"/>
            <a:ext cx="1164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Explica qué parte del círculo representa cada sector circular pintado.</a:t>
            </a:r>
            <a:endParaRPr lang="es-CL" sz="2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75FB43E-3EFC-9B46-1E4D-62C2A189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194"/>
          <a:stretch>
            <a:fillRect/>
          </a:stretch>
        </p:blipFill>
        <p:spPr>
          <a:xfrm>
            <a:off x="1067646" y="2232974"/>
            <a:ext cx="3079831" cy="34098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64C8F5-9395-E412-DADA-8ED03070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454" r="-1260"/>
          <a:stretch>
            <a:fillRect/>
          </a:stretch>
        </p:blipFill>
        <p:spPr>
          <a:xfrm>
            <a:off x="6585632" y="2232973"/>
            <a:ext cx="3079831" cy="34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07E1-4E9F-658E-DB8E-C11CB3BD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7171DCC-CFB4-E7BF-8218-CDAC956FA5E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27E0006-5D45-6F8B-2165-82E0B975669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59A77F-7080-5521-0CC9-172564F24B17}"/>
              </a:ext>
            </a:extLst>
          </p:cNvPr>
          <p:cNvSpPr/>
          <p:nvPr/>
        </p:nvSpPr>
        <p:spPr>
          <a:xfrm>
            <a:off x="260396" y="950624"/>
            <a:ext cx="11801835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158517A-4B8E-4EB5-4E92-ED75329A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7" y="184235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93F360-9647-04EE-A469-9C1D75DA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02" y="259436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5F5FCA-B66E-1247-73E0-E66D5A7E3C51}"/>
              </a:ext>
            </a:extLst>
          </p:cNvPr>
          <p:cNvSpPr txBox="1"/>
          <p:nvPr/>
        </p:nvSpPr>
        <p:spPr>
          <a:xfrm>
            <a:off x="1623373" y="241705"/>
            <a:ext cx="846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b="1" dirty="0"/>
              <a:t>Reactivación de conocimientos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D588857-3EFA-1FCF-5907-1F3654976A3A}"/>
              </a:ext>
            </a:extLst>
          </p:cNvPr>
          <p:cNvSpPr/>
          <p:nvPr/>
        </p:nvSpPr>
        <p:spPr>
          <a:xfrm>
            <a:off x="2245360" y="2225040"/>
            <a:ext cx="2580640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6E6908-52EF-6A39-E7F8-C957B9BC13AB}"/>
              </a:ext>
            </a:extLst>
          </p:cNvPr>
          <p:cNvSpPr txBox="1"/>
          <p:nvPr/>
        </p:nvSpPr>
        <p:spPr>
          <a:xfrm>
            <a:off x="260396" y="1178208"/>
            <a:ext cx="11453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/>
              <a:t>Calcula el perímetro y el área de cada sector circular pintado.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E7DDB39-19B5-7B5A-2F1C-6D284C042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51" y="2007630"/>
            <a:ext cx="2864249" cy="241109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EF7A685-3EDC-6251-1B61-4188DD97C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9" y="1946434"/>
            <a:ext cx="2339900" cy="25334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679DACE-10C7-A088-C97B-361CA9D8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348" y="2107412"/>
            <a:ext cx="2323067" cy="228098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56587C7-3522-2FDD-4E9D-55DEF97F5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586" y="2136560"/>
            <a:ext cx="2339900" cy="223779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0476B84-F42D-BBD6-1B16-C1C8E0F8D529}"/>
              </a:ext>
            </a:extLst>
          </p:cNvPr>
          <p:cNvSpPr txBox="1"/>
          <p:nvPr/>
        </p:nvSpPr>
        <p:spPr>
          <a:xfrm>
            <a:off x="260395" y="2007630"/>
            <a:ext cx="75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CBD903-3465-90F7-ADC9-5B56455A07E6}"/>
              </a:ext>
            </a:extLst>
          </p:cNvPr>
          <p:cNvSpPr txBox="1"/>
          <p:nvPr/>
        </p:nvSpPr>
        <p:spPr>
          <a:xfrm>
            <a:off x="3299672" y="2007630"/>
            <a:ext cx="75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b.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9850CD5-29AB-5EEB-C6AE-C5FD40C2E47E}"/>
              </a:ext>
            </a:extLst>
          </p:cNvPr>
          <p:cNvSpPr txBox="1"/>
          <p:nvPr/>
        </p:nvSpPr>
        <p:spPr>
          <a:xfrm>
            <a:off x="6328685" y="1994207"/>
            <a:ext cx="75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c.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C3F26D1-498F-98E3-FF74-6A52C40B3F1F}"/>
              </a:ext>
            </a:extLst>
          </p:cNvPr>
          <p:cNvSpPr txBox="1"/>
          <p:nvPr/>
        </p:nvSpPr>
        <p:spPr>
          <a:xfrm>
            <a:off x="9296461" y="1994207"/>
            <a:ext cx="75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28009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148</Words>
  <Application>Microsoft Macintosh PowerPoint</Application>
  <PresentationFormat>Panorámica</PresentationFormat>
  <Paragraphs>28</Paragraphs>
  <Slides>10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Aptos Narrow</vt:lpstr>
      <vt:lpstr>Arial</vt:lpstr>
      <vt:lpstr>Cambria Math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63</cp:revision>
  <dcterms:created xsi:type="dcterms:W3CDTF">2025-02-26T18:05:53Z</dcterms:created>
  <dcterms:modified xsi:type="dcterms:W3CDTF">2025-10-23T11:51:22Z</dcterms:modified>
</cp:coreProperties>
</file>